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0.48958333333333331</c:v>
                </c:pt>
                <c:pt idx="1">
                  <c:v>0.51041666666666652</c:v>
                </c:pt>
                <c:pt idx="2">
                  <c:v>0</c:v>
                </c:pt>
                <c:pt idx="3">
                  <c:v>0</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0.822072072072072</c:v>
                </c:pt>
                <c:pt idx="1">
                  <c:v>0.17792792792792789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5.4166666666666669E-2</c:v>
                </c:pt>
                <c:pt idx="1">
                  <c:v>0.1</c:v>
                </c:pt>
                <c:pt idx="2">
                  <c:v>0.26041666666666669</c:v>
                </c:pt>
                <c:pt idx="3">
                  <c:v>0.5854166666666667</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0.92708333333333348</c:v>
                </c:pt>
                <c:pt idx="1">
                  <c:v>4.1666666666666666E-3</c:v>
                </c:pt>
                <c:pt idx="2">
                  <c:v>3.125E-2</c:v>
                </c:pt>
                <c:pt idx="3">
                  <c:v>1.041666666666667E-2</c:v>
                </c:pt>
                <c:pt idx="4">
                  <c:v>8.3333333333333332E-3</c:v>
                </c:pt>
                <c:pt idx="5">
                  <c:v>1.8749999999999999E-2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0.27196652719665271</c:v>
                </c:pt>
                <c:pt idx="1">
                  <c:v>4.1841004184100423E-3</c:v>
                </c:pt>
                <c:pt idx="2">
                  <c:v>0.66945606694560666</c:v>
                </c:pt>
                <c:pt idx="3">
                  <c:v>4.1841004184100423E-3</c:v>
                </c:pt>
                <c:pt idx="4">
                  <c:v>2.0920502092050212E-3</c:v>
                </c:pt>
                <c:pt idx="5">
                  <c:v>2.719665271966528E-2</c:v>
                </c:pt>
                <c:pt idx="6">
                  <c:v>2.0920502092050212E-3</c:v>
                </c:pt>
                <c:pt idx="7">
                  <c:v>1.0460251046025101E-2</c:v>
                </c:pt>
                <c:pt idx="8">
                  <c:v>8.368200836820083E-3</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3</c:v>
                </c:pt>
                <c:pt idx="2">
                  <c:v>5</c:v>
                </c:pt>
                <c:pt idx="3">
                  <c:v>43</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4</c:v>
                </c:pt>
                <c:pt idx="1">
                  <c:v>39</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7.8283434481339791</c:v>
                </c:pt>
                <c:pt idx="1">
                  <c:v>7.8122717352760729</c:v>
                </c:pt>
                <c:pt idx="2">
                  <c:v>6.5267656839500043</c:v>
                </c:pt>
                <c:pt idx="3" formatCode="General">
                  <c:v>3.871503060851063</c:v>
                </c:pt>
                <c:pt idx="4">
                  <c:v>8.9440301617040419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8.2027226053960973</c:v>
                </c:pt>
                <c:pt idx="1">
                  <c:v>8.1241544526414895</c:v>
                </c:pt>
                <c:pt idx="2">
                  <c:v>6.5806743221252262</c:v>
                </c:pt>
                <c:pt idx="3" formatCode="General">
                  <c:v>3.896451143097206</c:v>
                </c:pt>
                <c:pt idx="4">
                  <c:v>8.9639979073951164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8.5031469042215839</c:v>
                </c:pt>
                <c:pt idx="1">
                  <c:v>7.0668093551884983</c:v>
                </c:pt>
                <c:pt idx="2">
                  <c:v>7.5274983215524376</c:v>
                </c:pt>
                <c:pt idx="3">
                  <c:v>7.5974825749300701</c:v>
                </c:pt>
                <c:pt idx="4">
                  <c:v>8.9223658081119854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7.689499552812527</c:v>
                </c:pt>
                <c:pt idx="1">
                  <c:v>6.3422009433082183</c:v>
                </c:pt>
                <c:pt idx="2">
                  <c:v>6.8350548756956853</c:v>
                </c:pt>
                <c:pt idx="3">
                  <c:v>6.9467437999047208</c:v>
                </c:pt>
                <c:pt idx="4">
                  <c:v>8.3386185474182799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Sheet1!$B$2:$B$6</c:f>
              <c:numCache>
                <c:formatCode>0.0</c:formatCode>
                <c:ptCount val="5"/>
                <c:pt idx="0">
                  <c:v>6.4212748357773064</c:v>
                </c:pt>
                <c:pt idx="1">
                  <c:v>6.5189790536017753</c:v>
                </c:pt>
                <c:pt idx="2">
                  <c:v>6.7850693746261461</c:v>
                </c:pt>
                <c:pt idx="3">
                  <c:v>6.7864406341888666</c:v>
                </c:pt>
                <c:pt idx="4">
                  <c:v>6.8514195026849576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Sheet1!$B$2:$B$6</c:f>
              <c:numCache>
                <c:formatCode>0.0</c:formatCode>
                <c:ptCount val="5"/>
                <c:pt idx="0">
                  <c:v>7.8473092968725036</c:v>
                </c:pt>
                <c:pt idx="1">
                  <c:v>7.7678712648257147</c:v>
                </c:pt>
                <c:pt idx="2">
                  <c:v>7.7558949714192478</c:v>
                </c:pt>
                <c:pt idx="3">
                  <c:v>7.6519284050706604</c:v>
                </c:pt>
                <c:pt idx="4">
                  <c:v>7.5735708600845086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7.7678712648257147</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0.29837998234136798</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0.15888776253873704</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1.6587656114424387</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0.15888776253873704</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0.56991400113184643</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0.84598959064981649</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7.5274983215524376</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0.34566489162464453</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0.33692694774609677</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9.3932713988541749E-2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0.98064415574903041</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9.3932713988543526E-2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0.33692694774609677</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0.65983825798722151</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8.1786328979946372</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0.13475094807389265</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0.51969148782813246</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0.14488610131958612</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1.5125902624898568</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0.14488610131958612</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0.51969148782813246</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1.0253787465849786</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7.5974825749300701</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Sheet1!$B$2:$B$6</c:f>
              <c:numCache>
                <c:formatCode>0.0</c:formatCode>
                <c:ptCount val="5"/>
                <c:pt idx="0">
                  <c:v>7.2262694997601464</c:v>
                </c:pt>
                <c:pt idx="1">
                  <c:v>7.2907605356746457</c:v>
                </c:pt>
                <c:pt idx="2">
                  <c:v>7.3890765858550909</c:v>
                </c:pt>
                <c:pt idx="3">
                  <c:v>7.3891588880708801</c:v>
                </c:pt>
                <c:pt idx="4">
                  <c:v>7.4732056206310062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Sheet1!$B$2:$B$6</c:f>
              <c:numCache>
                <c:formatCode>0.0</c:formatCode>
                <c:ptCount val="5"/>
                <c:pt idx="0">
                  <c:v>8.3508088663889684</c:v>
                </c:pt>
                <c:pt idx="1">
                  <c:v>8.246644438689783</c:v>
                </c:pt>
                <c:pt idx="2">
                  <c:v>7.8516974929125816</c:v>
                </c:pt>
                <c:pt idx="3">
                  <c:v>7.7705442069896362</c:v>
                </c:pt>
                <c:pt idx="4">
                  <c:v>7.7646398630200713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7.6579190397789256</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0.27007427086626379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0.12066742543480125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1.2597507355781685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0.12066742543480125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0.43282159769264794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1.6477038841154927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3.871503060851063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0.13413863994992425</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0.19997636810028929</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5.5751916297854365E-2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0.58204206572769479</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5.5751916297854365E-2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0.19399556700389553</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9.115203142244777</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0.19487239405624468</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0.25004151688417764</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6.9709705465418104E-2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0.72775939671014811</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6.9709705465417215E-2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0.25004151688417942</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0.49739544280339842</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8.775556632557624</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0.26331796249498751</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9.5100832385932144E-2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0.99283914544946317</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9.5100832385933032E-2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0.34111686784450868</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0.32652134726806459</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8.5463230341051624</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0.40484305979364521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0.13484896560771809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1.4078039951889529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0.13484896560771809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0.4836893182333597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1.737563200398645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6.5267656839500043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0.17440712900435784</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0.23454715972780882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6.5389994534186258E-2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0.68266222981944225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6.5389994534186258E-2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0.23454715972780882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0.32081327979273766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9.1121626849649289</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Sheet1!$B$2:$B$6</c:f>
              <c:numCache>
                <c:formatCode>0.0</c:formatCode>
                <c:ptCount val="5"/>
                <c:pt idx="0">
                  <c:v>7.8056548520410418</c:v>
                </c:pt>
                <c:pt idx="1">
                  <c:v>7.9381933237588704</c:v>
                </c:pt>
                <c:pt idx="2">
                  <c:v>7.9771811328479547</c:v>
                </c:pt>
                <c:pt idx="3">
                  <c:v>8.0143994523587132</c:v>
                </c:pt>
                <c:pt idx="4">
                  <c:v>8.0643733116150358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Sheet1!$B$2:$B$6</c:f>
              <c:numCache>
                <c:formatCode>0.0</c:formatCode>
                <c:ptCount val="5"/>
                <c:pt idx="0">
                  <c:v>8.7719522907135357</c:v>
                </c:pt>
                <c:pt idx="1">
                  <c:v>8.5331691689531404</c:v>
                </c:pt>
                <c:pt idx="2">
                  <c:v>8.5152550370467655</c:v>
                </c:pt>
                <c:pt idx="3">
                  <c:v>8.5143870376539699</c:v>
                </c:pt>
                <c:pt idx="4">
                  <c:v>8.3748598380991695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8.0824220365526322</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3.9046729922080914E-2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0.19117484610484148</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5.3298117770331999E-2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0.55642475858063634</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5.3298117770331999E-2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0.19117484610484148</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4.0343872729902586E-2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9.5144007005127502</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0.54574435826275014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0.16374168628860186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1.7094398840748468</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0.16374168628860097</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0.58732452451813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0.68709530370891692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6.7972064092567939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4.183573487018144E-3</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0.449876509172773</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0.1254222072439708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1.3093899804699243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0.12542220724397168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0.449876509172773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0.13180371069254093</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7.8122717352760729</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0.2698788135777308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9.8525964529765808E-2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1.0285970372093862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9.852596452976492E-2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0.35340246324409996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0.2392591183747026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7.8283434481339791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0.22675388988062828</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0.37459767992297799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0.10443503247324948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1.0902868649450985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0.10443503247324948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0.37459767992297621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0.36332256741123281</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8.4598878895835625</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Sheet1!$B$2:$B$6</c:f>
              <c:numCache>
                <c:formatCode>0.0</c:formatCode>
                <c:ptCount val="5"/>
                <c:pt idx="0">
                  <c:v>8.3946399694513527</c:v>
                </c:pt>
                <c:pt idx="1">
                  <c:v>8.6428405892100191</c:v>
                </c:pt>
                <c:pt idx="2">
                  <c:v>8.6478005920175409</c:v>
                </c:pt>
                <c:pt idx="3">
                  <c:v>8.6668461482208929</c:v>
                </c:pt>
                <c:pt idx="4">
                  <c:v>8.7569098603985847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Sheet1!$B$2:$B$6</c:f>
              <c:numCache>
                <c:formatCode>0.0</c:formatCode>
                <c:ptCount val="5"/>
                <c:pt idx="0">
                  <c:v>9.2459131233184877</c:v>
                </c:pt>
                <c:pt idx="1">
                  <c:v>9.2241903244585384</c:v>
                </c:pt>
                <c:pt idx="2">
                  <c:v>9.2069637437837475</c:v>
                </c:pt>
                <c:pt idx="3">
                  <c:v>9.0264815240989318</c:v>
                </c:pt>
                <c:pt idx="4">
                  <c:v>9.0098513348864415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7.7419715521415355E-2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0.22148004560098578</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6.1746980812245056E-2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0.64462968541568699</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6.1746980812245056E-2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0.22148004560098578</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0.30191568841191163</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9.1066980608771004</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0.12246906393120227</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5.6933193721842912E-2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0.59437443379164279</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5.6933193721842912E-2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0.20421348826860886</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0.17715500414916718</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9.3310296830236741</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0.14114073889022016</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0.21680198958378227</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6.0442773770255087E-2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0.63101394964795787</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6.0442773770255087E-2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0.21680198958378227</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0.22972350324705992</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9.1831634874504697</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Sheet1!$B$2:$B$6</c:f>
              <c:numCache>
                <c:formatCode>0.0</c:formatCode>
                <c:ptCount val="5"/>
                <c:pt idx="0">
                  <c:v>8.3063266493778265</c:v>
                </c:pt>
                <c:pt idx="1">
                  <c:v>8.3629090243725841</c:v>
                </c:pt>
                <c:pt idx="2">
                  <c:v>8.404613612565953</c:v>
                </c:pt>
                <c:pt idx="3">
                  <c:v>8.4469604665676332</c:v>
                </c:pt>
                <c:pt idx="4">
                  <c:v>8.4470310317539568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Sheet1!$B$2:$B$6</c:f>
              <c:numCache>
                <c:formatCode>0.0</c:formatCode>
                <c:ptCount val="5"/>
                <c:pt idx="0">
                  <c:v>8.9398374530865627</c:v>
                </c:pt>
                <c:pt idx="1">
                  <c:v>8.8927719390291848</c:v>
                </c:pt>
                <c:pt idx="2">
                  <c:v>8.8126282640363627</c:v>
                </c:pt>
                <c:pt idx="3">
                  <c:v>8.6897310659934099</c:v>
                </c:pt>
                <c:pt idx="4">
                  <c:v>8.6720659967758298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8.6720659967758298</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5.591273579162781E-3</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0.34093937413811837</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9.5051348467627861E-2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0.99232254039006307</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9.5051348467627861E-2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0.34093937413811837</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0.72163162948004</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8.108180819969169</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0.1934420830459409</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0.2552341217545564</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7.1157364880633622E-2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0.74287275482327431</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7.1157364880633622E-2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0.2552341217545564</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0.18595313035014449</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8.8904384823163607</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9.9889656188574705E-2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0.19641326311733032</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5.4758549268251855E-2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0.57167145541814435</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5.4758549268251855E-2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0.19641326311733032</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0.21861300525198857</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8.9440301617040419</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0.2336666173885229</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7.3813504969647781E-2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0.7706024790539594</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7.3813504969647781E-2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0.26476142204193565</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0.17312005271380926</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8.7456145231137441</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Sheet1!$B$2:$B$6</c:f>
              <c:numCache>
                <c:formatCode>0.0</c:formatCode>
                <c:ptCount val="5"/>
                <c:pt idx="0">
                  <c:v>8.1419688738442932</c:v>
                </c:pt>
                <c:pt idx="1">
                  <c:v>8.1587548991525214</c:v>
                </c:pt>
                <c:pt idx="2">
                  <c:v>8.1964215463164045</c:v>
                </c:pt>
                <c:pt idx="3">
                  <c:v>8.2006998840304863</c:v>
                </c:pt>
                <c:pt idx="4">
                  <c:v>8.2129921370451573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Sheet1!$B$2:$B$6</c:f>
              <c:numCache>
                <c:formatCode>0.0</c:formatCode>
                <c:ptCount val="5"/>
                <c:pt idx="0">
                  <c:v>8.8473619978199363</c:v>
                </c:pt>
                <c:pt idx="1">
                  <c:v>8.7635269886481275</c:v>
                </c:pt>
                <c:pt idx="2">
                  <c:v>8.5433719912406367</c:v>
                </c:pt>
                <c:pt idx="3">
                  <c:v>8.4955288463716787</c:v>
                </c:pt>
                <c:pt idx="4">
                  <c:v>8.4924705677817514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8.5433719912406367</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0.31170377316874553</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0.30272520847438233</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8.4397524789779688E-2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0.88109813855561026</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8.4397524789778799E-2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0.30272520847438322</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0.60722691497669778</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8.1225734109998697</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0.20089015899186258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5.6344982890657036E-2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0.58823359648952334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5.6344982890657036E-2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0.2021036367422635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0.34880667928891285</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9.0649886195204665</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0.2648554906155427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0.27092056760811722</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7.5530628704487235E-2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0.78852900628571554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7.5530628704487235E-2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0.27092056760811811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0.51411489825456336</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7.649181048689087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1.574149507820799E-2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0.27263011200652354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7.6007236901310726E-2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0.79350472798000737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7.6007236901309838E-2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0.27263011200652443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0.3848052999129461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8.1745269572198413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8.926003204610744E-2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0.22308390409843337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6.2194124570044806E-2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0.64929780256301495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6.2194124570044806E-2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0.22308390409843248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0.53714315561129489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8.4461130890723464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0.1265161011899778</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0.19781913022467279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5.5150494506778003E-2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0.57576330788586461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5.5150494506778003E-2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0.19781913022467279</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0.44794995746261534</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8.9109826569529744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7.5013659199250071E-3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0.13942998535064888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3.8872037463857367E-2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0.40581853480394514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3.8872037463857367E-2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0.13942998535064888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5.8789956222950579E-2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9.4352381562298735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Sheet1!$B$2:$B$6</c:f>
              <c:numCache>
                <c:formatCode>0.0</c:formatCode>
                <c:ptCount val="5"/>
                <c:pt idx="0">
                  <c:v>7.5520760178466837</c:v>
                </c:pt>
                <c:pt idx="1">
                  <c:v>7.6438149690480159</c:v>
                </c:pt>
                <c:pt idx="2">
                  <c:v>7.668498605924909</c:v>
                </c:pt>
                <c:pt idx="3">
                  <c:v>7.6834142293690686</c:v>
                </c:pt>
                <c:pt idx="4">
                  <c:v>7.686117777697965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Sheet1!$B$2:$B$6</c:f>
              <c:numCache>
                <c:formatCode>0.0</c:formatCode>
                <c:ptCount val="5"/>
                <c:pt idx="0">
                  <c:v>8.7594419389262903</c:v>
                </c:pt>
                <c:pt idx="1">
                  <c:v>8.4225155049690024</c:v>
                </c:pt>
                <c:pt idx="2">
                  <c:v>8.3609874655288703</c:v>
                </c:pt>
                <c:pt idx="3">
                  <c:v>8.3576649725676493</c:v>
                </c:pt>
                <c:pt idx="4">
                  <c:v>8.1703257797071185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8.1260652200855166</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0.35205889961437631</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0.38188883247434102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0.10646775129207686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1.1115081599053225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0.10646775129207775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0.38188883247434013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0.25460360892894052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8.7811861974116709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8.0054881244372211E-2</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0.22286844631171387</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2.3267148376348272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0.22286844631171299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0.33445333481496853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8.3842793029980687</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3.3143214019157874E-2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0.60271347335332948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0.16803201016798042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1.7542302543296238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0.16803201016798042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0.49918557216311399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8.3499356176708286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0.74820494781726588</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0.47225553480230431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0.13166131227211952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1.3745253483642568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0.13166131227211686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0.47225553480230431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0.2359717938189867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8.9223658081119854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1.2172902068345843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0.49093319475105979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0.13686850422182317</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1.4288876906890362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0.1368685042218214</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0.49093319475105979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0.23560933336864842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7.9219389494493004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0.63192116878162707</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0.18170640780609748</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1.8969890181064653</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0.18170640780609748</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0.65176212597758099</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0.60282128505321886</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6.3966854448712436</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Sheet1!$B$2:$B$6</c:f>
              <c:numCache>
                <c:formatCode>0.0</c:formatCode>
                <c:ptCount val="5"/>
                <c:pt idx="0">
                  <c:v>5.7622282624258538</c:v>
                </c:pt>
                <c:pt idx="1">
                  <c:v>6.5649990646659191</c:v>
                </c:pt>
                <c:pt idx="2">
                  <c:v>6.6914271754790704</c:v>
                </c:pt>
                <c:pt idx="3">
                  <c:v>6.7547330539008952</c:v>
                </c:pt>
                <c:pt idx="4">
                  <c:v>6.8605103808595116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Sheet1!$B$2:$B$6</c:f>
              <c:numCache>
                <c:formatCode>0.0</c:formatCode>
                <c:ptCount val="5"/>
                <c:pt idx="0">
                  <c:v>8.1991755646310285</c:v>
                </c:pt>
                <c:pt idx="1">
                  <c:v>8.1906283012421781</c:v>
                </c:pt>
                <c:pt idx="2">
                  <c:v>7.7532870508753184</c:v>
                </c:pt>
                <c:pt idx="3">
                  <c:v>7.714354187816225</c:v>
                </c:pt>
                <c:pt idx="4">
                  <c:v>7.6069249079414671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7.1570367678187967</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4.0199508098711867E-2</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0.72961963650525252</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0.20341249963751373</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2.1235975253537536</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0.20341249963751373</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0.66814793861573207</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7.4835113375496647</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0.18399217439982785</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0.72278494442953001</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0.20150703858655561</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2.1037047833655098</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0.20150703858655472</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0.7227849444295309</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0.2212342995512504</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6.8305621980879287</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Sheet1!$B$2:$B$6</c:f>
              <c:numCache>
                <c:formatCode>0.0</c:formatCode>
                <c:ptCount val="5"/>
                <c:pt idx="0">
                  <c:v>6.4974342083169594</c:v>
                </c:pt>
                <c:pt idx="1">
                  <c:v>6.749268104767121</c:v>
                </c:pt>
                <c:pt idx="2">
                  <c:v>6.8061622715341104</c:v>
                </c:pt>
                <c:pt idx="3">
                  <c:v>6.8168562922272136</c:v>
                </c:pt>
                <c:pt idx="4">
                  <c:v>6.8401948824352026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Sheet1!$B$2:$B$6</c:f>
              <c:numCache>
                <c:formatCode>0.0</c:formatCode>
                <c:ptCount val="5"/>
                <c:pt idx="0">
                  <c:v>7.7470016505733623</c:v>
                </c:pt>
                <c:pt idx="1">
                  <c:v>7.65098651615543</c:v>
                </c:pt>
                <c:pt idx="2">
                  <c:v>7.4103345859008192</c:v>
                </c:pt>
                <c:pt idx="3">
                  <c:v>7.3852975810002199</c:v>
                </c:pt>
                <c:pt idx="4">
                  <c:v>7.3168705939169598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0.19648012656455638</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8.7298604255711787E-2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0.91138499499603931</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8.7298604255711787E-2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0.31313108101996878</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0.57339927987749562</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7.4811720606619279</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1.1892066676135071</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0.37571118184651464</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0.10474546848440536</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1.0935277726879669</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0.10474546848440447</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0.37571118184651553</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0.39531764349966991</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8.7880019567345027</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0.2270659846378722</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0.33758201376218633</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9.4115341496209481E-2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0.98255076091849958</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9.4115341496209481E-2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0.33758201376218633</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0.51244116701598497</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5.9786859937587904</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0.13033789077010383</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8.3663890682880826E-2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0.87343910296681937</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8.366389068287905E-2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0.30009373867111044</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0.60069260648270983</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7.1160725664671416</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0.12144638676047403</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0.11670056868586309</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1.2183373160956363</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0.11670056868586265</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0.4185928920605626</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0.66960011621795523</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4.6205342265395259</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4.5892214703633805E-2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0.46710489545340916</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0.1302253525305348</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1.3595341331775455</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0.13022535253053391</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0.46710489545341005</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0.70162361305722865</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6.6690355034389084</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0.30490671487862109</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0.12206663170091758</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3.4031264283875373E-2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0.35528155224817581</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3.4031264283875373E-2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0.12206663170091758</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0.2467603628603765</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9.1411843986511432</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0.28740755650980532</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0.1131824283417302</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1.1816084319712168</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0.1131824283417302</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0.40597368584838911</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0.49879054996097594</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8.0556118869178661</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1.7891487048782722</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0.37937386535617179</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0.10576659726274862</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1.1041882117004338</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0.10576659726274862</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0.37937386535617179</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0.39372545218678034</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7.0668093551884983</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0.87285890256426057</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0.39153679606240832</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0.1091575314071811</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1.1395890812172276</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0.1091575314071811</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0.39153679606240743</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0.18551768680504033</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8.3307587529492046</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0.34580582349594291</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0.12466052237848313</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1.3014380989565888</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0.12466052237848224</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0.4471444241943221</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1.019080036011708</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8.5031469042215839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0.26810835845593139</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0.32557131744639101</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9.0766849161648899E-2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0.94759297785201646</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9.0766849161648899E-2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0.32557131744639101</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0.98237670290972634</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7.1730014252807379</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Sheet1!$B$2:$B$6</c:f>
              <c:numCache>
                <c:formatCode>0.0</c:formatCode>
                <c:ptCount val="5"/>
                <c:pt idx="0">
                  <c:v>8.7609613064511009</c:v>
                </c:pt>
                <c:pt idx="1">
                  <c:v>8.8490241946869794</c:v>
                </c:pt>
                <c:pt idx="2">
                  <c:v>8.9675853142522008</c:v>
                </c:pt>
                <c:pt idx="3">
                  <c:v>8.9762545457753848</c:v>
                </c:pt>
                <c:pt idx="4">
                  <c:v>9.0009380320967232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Sheet1!$B$2:$B$6</c:f>
              <c:numCache>
                <c:formatCode>0.0</c:formatCode>
                <c:ptCount val="5"/>
                <c:pt idx="0">
                  <c:v>9.4822820656018365</c:v>
                </c:pt>
                <c:pt idx="1">
                  <c:v>9.4446355370904982</c:v>
                </c:pt>
                <c:pt idx="2">
                  <c:v>9.2886010580296912</c:v>
                </c:pt>
                <c:pt idx="3">
                  <c:v>9.2000924460891547</c:v>
                </c:pt>
                <c:pt idx="4">
                  <c:v>9.18506723064068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9.0790788788305203</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4.9736268249727544E-2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0.22014955461257202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6.1376049872125193E-2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0.64075721923038031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6.1376049872125193E-2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0.22014955461257202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0.151775819067689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9.0790788788305203</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Sheet1!$B$2:$B$6</c:f>
              <c:numCache>
                <c:formatCode>0.0</c:formatCode>
                <c:ptCount val="5"/>
                <c:pt idx="0">
                  <c:v>8.8734352236621152</c:v>
                </c:pt>
                <c:pt idx="1">
                  <c:v>8.9540704587413646</c:v>
                </c:pt>
                <c:pt idx="2">
                  <c:v>9.0519880220503453</c:v>
                </c:pt>
                <c:pt idx="3">
                  <c:v>9.0578134219900246</c:v>
                </c:pt>
                <c:pt idx="4">
                  <c:v>9.1161365058637074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Sheet1!$B$2:$B$6</c:f>
              <c:numCache>
                <c:formatCode>0.0</c:formatCode>
                <c:ptCount val="5"/>
                <c:pt idx="0">
                  <c:v>9.5265907118513908</c:v>
                </c:pt>
                <c:pt idx="1">
                  <c:v>9.4629455997101299</c:v>
                </c:pt>
                <c:pt idx="2">
                  <c:v>9.3249757188594344</c:v>
                </c:pt>
                <c:pt idx="3">
                  <c:v>9.3133485837243821</c:v>
                </c:pt>
                <c:pt idx="4">
                  <c:v>9.2896718534315461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9.2147872890099034</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0.22088229452801578</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0.19139892325691754</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5.3360588805009712E-2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0.5570769472853101</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5.3360588805009712E-2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0.19139892325691754</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0.13838240707227278</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9.2147872890099034</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Sheet1!$B$2:$B$6</c:f>
              <c:numCache>
                <c:formatCode>0.0</c:formatCode>
                <c:ptCount val="5"/>
                <c:pt idx="0">
                  <c:v>7.9450201701572629</c:v>
                </c:pt>
                <c:pt idx="1">
                  <c:v>8.0456453863482906</c:v>
                </c:pt>
                <c:pt idx="2">
                  <c:v>8.0506367288992671</c:v>
                </c:pt>
                <c:pt idx="3">
                  <c:v>8.1238934314107212</c:v>
                </c:pt>
                <c:pt idx="4">
                  <c:v>8.1250423669769241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Sheet1!$B$2:$B$6</c:f>
              <c:numCache>
                <c:formatCode>0.0</c:formatCode>
                <c:ptCount val="5"/>
                <c:pt idx="0">
                  <c:v>8.7591350453722825</c:v>
                </c:pt>
                <c:pt idx="1">
                  <c:v>8.7295270044734838</c:v>
                </c:pt>
                <c:pt idx="2">
                  <c:v>8.5060353882059818</c:v>
                </c:pt>
                <c:pt idx="3">
                  <c:v>8.471646061167073</c:v>
                </c:pt>
                <c:pt idx="4">
                  <c:v>8.4444499709892877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8.3938550472099802</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0.21968480590145578</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7.2852850755898757E-2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0.76057338588281365</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7.2852850755896981E-2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0.26131565455226458</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0.39531460755937431</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8.3938550472099802</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(202)</c:v>
                </c:pt>
                <c:pt idx="1">
                  <c:v>Freeman Hospital (127)</c:v>
                </c:pt>
                <c:pt idx="2">
                  <c:v>The Royal Victoria Infirmary (69)</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(202)</c:v>
                </c:pt>
                <c:pt idx="1">
                  <c:v>Freeman Hospital (127)</c:v>
                </c:pt>
                <c:pt idx="2">
                  <c:v>The Royal Victoria Infirmary (69)</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(202)</c:v>
                </c:pt>
                <c:pt idx="1">
                  <c:v>Freeman Hospital (127)</c:v>
                </c:pt>
                <c:pt idx="2">
                  <c:v>The Royal Victoria Infirmary (69)</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(202)</c:v>
                </c:pt>
                <c:pt idx="1">
                  <c:v>Freeman Hospital (127)</c:v>
                </c:pt>
                <c:pt idx="2">
                  <c:v>The Royal Victoria Infirmary (69)</c:v>
                </c:pt>
                <c:pt idx="3">
                  <c:v>Northern Centre For Cancer Care (-)</c:v>
                </c:pt>
                <c:pt idx="4">
                  <c:v>Great North Children's Hospital (-)</c:v>
                </c:pt>
              </c:strCache>
            </c:strRef>
          </c:cat>
          <c:val>
            <c:numRef>
              <c:f>Sheet1!$G$2:$G$6</c:f>
              <c:numCache>
                <c:formatCode>0.0;;</c:formatCode>
                <c:ptCount val="5"/>
                <c:pt idx="0">
                  <c:v>7.5974825749300701</c:v>
                </c:pt>
                <c:pt idx="1">
                  <c:v>7.4756471506521143</c:v>
                </c:pt>
                <c:pt idx="2">
                  <c:v>7.3681659562802677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(202)</c:v>
                </c:pt>
                <c:pt idx="1">
                  <c:v>Freeman Hospital (127)</c:v>
                </c:pt>
                <c:pt idx="2">
                  <c:v>The Royal Victoria Infirmary (69)</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(202)</c:v>
                </c:pt>
                <c:pt idx="1">
                  <c:v>Freeman Hospital (127)</c:v>
                </c:pt>
                <c:pt idx="2">
                  <c:v>The Royal Victoria Infirmary (69)</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(202)</c:v>
                </c:pt>
                <c:pt idx="1">
                  <c:v>Freeman Hospital (127)</c:v>
                </c:pt>
                <c:pt idx="2">
                  <c:v>The Royal Victoria Infirmary (69)</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2.4025174250699299</c:v>
                </c:pt>
                <c:pt idx="1">
                  <c:v>2.5243528493478857</c:v>
                </c:pt>
                <c:pt idx="2">
                  <c:v>2.6318340437197323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(206)</c:v>
                </c:pt>
                <c:pt idx="1">
                  <c:v>Freeman Hospital (128)</c:v>
                </c:pt>
                <c:pt idx="2">
                  <c:v>The Royal Victoria Infirmary (71)</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(206)</c:v>
                </c:pt>
                <c:pt idx="1">
                  <c:v>Freeman Hospital (128)</c:v>
                </c:pt>
                <c:pt idx="2">
                  <c:v>The Royal Victoria Infirmary (71)</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(206)</c:v>
                </c:pt>
                <c:pt idx="1">
                  <c:v>Freeman Hospital (128)</c:v>
                </c:pt>
                <c:pt idx="2">
                  <c:v>The Royal Victoria Infirmary (71)</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(206)</c:v>
                </c:pt>
                <c:pt idx="1">
                  <c:v>Freeman Hospital (128)</c:v>
                </c:pt>
                <c:pt idx="2">
                  <c:v>The Royal Victoria Infirmary (71)</c:v>
                </c:pt>
                <c:pt idx="3">
                  <c:v>Northern Centre For Cancer Care (-)</c:v>
                </c:pt>
                <c:pt idx="4">
                  <c:v>Great North Children's Hospital (-)</c:v>
                </c:pt>
              </c:strCache>
            </c:strRef>
          </c:cat>
          <c:val>
            <c:numRef>
              <c:f>Sheet1!$G$2:$G$6</c:f>
              <c:numCache>
                <c:formatCode>0.0;;</c:formatCode>
                <c:ptCount val="5"/>
                <c:pt idx="0">
                  <c:v>0</c:v>
                </c:pt>
                <c:pt idx="1">
                  <c:v>8.1032215690673706</c:v>
                </c:pt>
                <c:pt idx="2">
                  <c:v>8.0343580874506451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(206)</c:v>
                </c:pt>
                <c:pt idx="1">
                  <c:v>Freeman Hospital (128)</c:v>
                </c:pt>
                <c:pt idx="2">
                  <c:v>The Royal Victoria Infirmary (71)</c:v>
                </c:pt>
                <c:pt idx="3">
                  <c:v>Northern Centre For Cancer Care (-)</c:v>
                </c:pt>
                <c:pt idx="4">
                  <c:v>Great North Children's Hospital (-)</c:v>
                </c:pt>
              </c:strCache>
            </c:strRef>
          </c:cat>
          <c:val>
            <c:numRef>
              <c:f>Sheet1!$H$2:$H$6</c:f>
              <c:numCache>
                <c:formatCode>0.0;;</c:formatCode>
                <c:ptCount val="5"/>
                <c:pt idx="0">
                  <c:v>8.1786328979946372</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(206)</c:v>
                </c:pt>
                <c:pt idx="1">
                  <c:v>Freeman Hospital (128)</c:v>
                </c:pt>
                <c:pt idx="2">
                  <c:v>The Royal Victoria Infirmary (71)</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(206)</c:v>
                </c:pt>
                <c:pt idx="1">
                  <c:v>Freeman Hospital (128)</c:v>
                </c:pt>
                <c:pt idx="2">
                  <c:v>The Royal Victoria Infirmary (71)</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1.8213671020053628</c:v>
                </c:pt>
                <c:pt idx="1">
                  <c:v>1.8967784309326294</c:v>
                </c:pt>
                <c:pt idx="2">
                  <c:v>1.9656419125493549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(465)</c:v>
                </c:pt>
                <c:pt idx="1">
                  <c:v>Freeman Hospital (228)</c:v>
                </c:pt>
                <c:pt idx="2">
                  <c:v>The Royal Victoria Infirmary (214)</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(465)</c:v>
                </c:pt>
                <c:pt idx="1">
                  <c:v>Freeman Hospital (228)</c:v>
                </c:pt>
                <c:pt idx="2">
                  <c:v>The Royal Victoria Infirmary (214)</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(465)</c:v>
                </c:pt>
                <c:pt idx="1">
                  <c:v>Freeman Hospital (228)</c:v>
                </c:pt>
                <c:pt idx="2">
                  <c:v>The Royal Victoria Infirmary (214)</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(465)</c:v>
                </c:pt>
                <c:pt idx="1">
                  <c:v>Freeman Hospital (228)</c:v>
                </c:pt>
                <c:pt idx="2">
                  <c:v>The Royal Victoria Infirmary (214)</c:v>
                </c:pt>
                <c:pt idx="3">
                  <c:v>Northern Centre For Cancer Care (-)</c:v>
                </c:pt>
                <c:pt idx="4">
                  <c:v>Great North Children's Hospital (-)</c:v>
                </c:pt>
              </c:strCache>
            </c:strRef>
          </c:cat>
          <c:val>
            <c:numRef>
              <c:f>Sheet1!$G$2:$G$6</c:f>
              <c:numCache>
                <c:formatCode>0.0;;</c:formatCode>
                <c:ptCount val="5"/>
                <c:pt idx="0">
                  <c:v>7.5274983215524376</c:v>
                </c:pt>
                <c:pt idx="1">
                  <c:v>8.1213032362791111</c:v>
                </c:pt>
                <c:pt idx="2">
                  <c:v>6.8980352288862719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(465)</c:v>
                </c:pt>
                <c:pt idx="1">
                  <c:v>Freeman Hospital (228)</c:v>
                </c:pt>
                <c:pt idx="2">
                  <c:v>The Royal Victoria Infirmary (214)</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(465)</c:v>
                </c:pt>
                <c:pt idx="1">
                  <c:v>Freeman Hospital (228)</c:v>
                </c:pt>
                <c:pt idx="2">
                  <c:v>The Royal Victoria Infirmary (214)</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(465)</c:v>
                </c:pt>
                <c:pt idx="1">
                  <c:v>Freeman Hospital (228)</c:v>
                </c:pt>
                <c:pt idx="2">
                  <c:v>The Royal Victoria Infirmary (214)</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2.4725016784475624</c:v>
                </c:pt>
                <c:pt idx="1">
                  <c:v>1.8786967637208889</c:v>
                </c:pt>
                <c:pt idx="2">
                  <c:v>3.1019647711137281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Sheet1!$G$2:$G$6</c:f>
              <c:numCache>
                <c:formatCode>0.0;;</c:formatCode>
                <c:ptCount val="5"/>
                <c:pt idx="0">
                  <c:v>8.5463230341051624</c:v>
                </c:pt>
                <c:pt idx="1">
                  <c:v>8.4216712330841652</c:v>
                </c:pt>
                <c:pt idx="2">
                  <c:v>8.6549032862266007</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1.4536769658948376</c:v>
                </c:pt>
                <c:pt idx="1">
                  <c:v>1.5783287669158348</c:v>
                </c:pt>
                <c:pt idx="2">
                  <c:v>1.3450967137733993</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Sheet1!$G$2:$G$6</c:f>
              <c:numCache>
                <c:formatCode>0.0;;</c:formatCode>
                <c:ptCount val="5"/>
                <c:pt idx="0">
                  <c:v>6.5267656839500043</c:v>
                </c:pt>
                <c:pt idx="1">
                  <c:v>6.6675476723013878</c:v>
                </c:pt>
                <c:pt idx="2">
                  <c:v>6.2983054455477827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3.4732343160499957</c:v>
                </c:pt>
                <c:pt idx="1">
                  <c:v>3.3324523276986122</c:v>
                </c:pt>
                <c:pt idx="2">
                  <c:v>3.7016945544522173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Sheet1!$G$2:$G$6</c:f>
              <c:numCache>
                <c:formatCode>0.0;;</c:formatCode>
                <c:ptCount val="5"/>
                <c:pt idx="0">
                  <c:v>0</c:v>
                </c:pt>
                <c:pt idx="1">
                  <c:v>8.2798900279831873</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Sheet1!$H$2:$H$6</c:f>
              <c:numCache>
                <c:formatCode>0.0;;</c:formatCode>
                <c:ptCount val="5"/>
                <c:pt idx="0">
                  <c:v>8.775556632557624</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Sheet1!$J$2:$J$6</c:f>
              <c:numCache>
                <c:formatCode>0.0;;</c:formatCode>
                <c:ptCount val="5"/>
                <c:pt idx="0">
                  <c:v>0</c:v>
                </c:pt>
                <c:pt idx="1">
                  <c:v>0</c:v>
                </c:pt>
                <c:pt idx="2">
                  <c:v>9.2225562630184506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1.224443367442376</c:v>
                </c:pt>
                <c:pt idx="1">
                  <c:v>1.7201099720168127</c:v>
                </c:pt>
                <c:pt idx="2">
                  <c:v>0.77744373698154945</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Sheet1!$G$2:$G$6</c:f>
              <c:numCache>
                <c:formatCode>0.0;;</c:formatCode>
                <c:ptCount val="5"/>
                <c:pt idx="0">
                  <c:v>9.115203142244777</c:v>
                </c:pt>
                <c:pt idx="1">
                  <c:v>8.7689164442471093</c:v>
                </c:pt>
                <c:pt idx="2">
                  <c:v>9.2749459376783978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0.88479685775522299</c:v>
                </c:pt>
                <c:pt idx="1">
                  <c:v>1.2310835557528907</c:v>
                </c:pt>
                <c:pt idx="2">
                  <c:v>0.72505406232160219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Sheet1!$G$2:$G$6</c:f>
              <c:numCache>
                <c:formatCode>0.0;;</c:formatCode>
                <c:ptCount val="5"/>
                <c:pt idx="0">
                  <c:v>3.871503060851063</c:v>
                </c:pt>
                <c:pt idx="1">
                  <c:v>3.4945282470392982</c:v>
                </c:pt>
                <c:pt idx="2">
                  <c:v>4.2927191889471956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6.1284969391489366</c:v>
                </c:pt>
                <c:pt idx="1">
                  <c:v>6.5054717529607018</c:v>
                </c:pt>
                <c:pt idx="2">
                  <c:v>5.7072808110528044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Freeman Hospital (230)</c:v>
                </c:pt>
                <c:pt idx="2">
                  <c:v>The Royal Victoria Infirmary (224)</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Freeman Hospital (230)</c:v>
                </c:pt>
                <c:pt idx="2">
                  <c:v>The Royal Victoria Infirmary (224)</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Freeman Hospital (230)</c:v>
                </c:pt>
                <c:pt idx="2">
                  <c:v>The Royal Victoria Infirmary (224)</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Freeman Hospital (230)</c:v>
                </c:pt>
                <c:pt idx="2">
                  <c:v>The Royal Victoria Infirmary (224)</c:v>
                </c:pt>
                <c:pt idx="3">
                  <c:v>Northern Centre For Cancer Care (-)</c:v>
                </c:pt>
                <c:pt idx="4">
                  <c:v>Great North Children's Hospital (-)</c:v>
                </c:pt>
              </c:strCache>
            </c:strRef>
          </c:cat>
          <c:val>
            <c:numRef>
              <c:f>Sheet1!$G$2:$G$6</c:f>
              <c:numCache>
                <c:formatCode>0.0;;</c:formatCode>
                <c:ptCount val="5"/>
                <c:pt idx="0">
                  <c:v>9.1121626849649289</c:v>
                </c:pt>
                <c:pt idx="1">
                  <c:v>9.0052211641630251</c:v>
                </c:pt>
                <c:pt idx="2">
                  <c:v>9.1732791799963334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Freeman Hospital (230)</c:v>
                </c:pt>
                <c:pt idx="2">
                  <c:v>The Royal Victoria Infirmary (224)</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Freeman Hospital (230)</c:v>
                </c:pt>
                <c:pt idx="2">
                  <c:v>The Royal Victoria Infirmary (224)</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Freeman Hospital (230)</c:v>
                </c:pt>
                <c:pt idx="2">
                  <c:v>The Royal Victoria Infirmary (224)</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0.88783731503507113</c:v>
                </c:pt>
                <c:pt idx="1">
                  <c:v>0.99477883583697491</c:v>
                </c:pt>
                <c:pt idx="2">
                  <c:v>0.82672082000366665</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(304)</c:v>
                </c:pt>
                <c:pt idx="1">
                  <c:v>Freeman Hospital (139)</c:v>
                </c:pt>
                <c:pt idx="2">
                  <c:v>The Royal Victoria Infirmary (153)</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(304)</c:v>
                </c:pt>
                <c:pt idx="1">
                  <c:v>Freeman Hospital (139)</c:v>
                </c:pt>
                <c:pt idx="2">
                  <c:v>The Royal Victoria Infirmary (153)</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(304)</c:v>
                </c:pt>
                <c:pt idx="1">
                  <c:v>Freeman Hospital (139)</c:v>
                </c:pt>
                <c:pt idx="2">
                  <c:v>The Royal Victoria Infirmary (153)</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(304)</c:v>
                </c:pt>
                <c:pt idx="1">
                  <c:v>Freeman Hospital (139)</c:v>
                </c:pt>
                <c:pt idx="2">
                  <c:v>The Royal Victoria Infirmary (153)</c:v>
                </c:pt>
                <c:pt idx="3">
                  <c:v>Northern Centre For Cancer Care (-)</c:v>
                </c:pt>
                <c:pt idx="4">
                  <c:v>Great North Children's Hospital (-)</c:v>
                </c:pt>
              </c:strCache>
            </c:strRef>
          </c:cat>
          <c:val>
            <c:numRef>
              <c:f>Sheet1!$G$2:$G$6</c:f>
              <c:numCache>
                <c:formatCode>0.0;;</c:formatCode>
                <c:ptCount val="5"/>
                <c:pt idx="0">
                  <c:v>8.4598878895835625</c:v>
                </c:pt>
                <c:pt idx="1">
                  <c:v>8.1692231221405009</c:v>
                </c:pt>
                <c:pt idx="2">
                  <c:v>8.7375712921460167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(304)</c:v>
                </c:pt>
                <c:pt idx="1">
                  <c:v>Freeman Hospital (139)</c:v>
                </c:pt>
                <c:pt idx="2">
                  <c:v>The Royal Victoria Infirmary (153)</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(304)</c:v>
                </c:pt>
                <c:pt idx="1">
                  <c:v>Freeman Hospital (139)</c:v>
                </c:pt>
                <c:pt idx="2">
                  <c:v>The Royal Victoria Infirmary (153)</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(304)</c:v>
                </c:pt>
                <c:pt idx="1">
                  <c:v>Freeman Hospital (139)</c:v>
                </c:pt>
                <c:pt idx="2">
                  <c:v>The Royal Victoria Infirmary (153)</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1.5401121104164375</c:v>
                </c:pt>
                <c:pt idx="1">
                  <c:v>1.8307768778594991</c:v>
                </c:pt>
                <c:pt idx="2">
                  <c:v>1.2624287078539833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(249)</c:v>
                </c:pt>
                <c:pt idx="1">
                  <c:v>Freeman Hospital (121)</c:v>
                </c:pt>
                <c:pt idx="2">
                  <c:v>The Royal Victoria Infirmary (116)</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(249)</c:v>
                </c:pt>
                <c:pt idx="1">
                  <c:v>Freeman Hospital (121)</c:v>
                </c:pt>
                <c:pt idx="2">
                  <c:v>The Royal Victoria Infirmary (116)</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(249)</c:v>
                </c:pt>
                <c:pt idx="1">
                  <c:v>Freeman Hospital (121)</c:v>
                </c:pt>
                <c:pt idx="2">
                  <c:v>The Royal Victoria Infirmary (116)</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(249)</c:v>
                </c:pt>
                <c:pt idx="1">
                  <c:v>Freeman Hospital (121)</c:v>
                </c:pt>
                <c:pt idx="2">
                  <c:v>The Royal Victoria Infirmary (116)</c:v>
                </c:pt>
                <c:pt idx="3">
                  <c:v>Northern Centre For Cancer Care (-)</c:v>
                </c:pt>
                <c:pt idx="4">
                  <c:v>Great North Children's Hospital (-)</c:v>
                </c:pt>
              </c:strCache>
            </c:strRef>
          </c:cat>
          <c:val>
            <c:numRef>
              <c:f>Sheet1!$G$2:$G$6</c:f>
              <c:numCache>
                <c:formatCode>0.0;;</c:formatCode>
                <c:ptCount val="5"/>
                <c:pt idx="0">
                  <c:v>7.8283434481339791</c:v>
                </c:pt>
                <c:pt idx="1">
                  <c:v>7.4235955288612709</c:v>
                </c:pt>
                <c:pt idx="2">
                  <c:v>7.8484399297433001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(249)</c:v>
                </c:pt>
                <c:pt idx="1">
                  <c:v>Freeman Hospital (121)</c:v>
                </c:pt>
                <c:pt idx="2">
                  <c:v>The Royal Victoria Infirmary (116)</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(249)</c:v>
                </c:pt>
                <c:pt idx="1">
                  <c:v>Freeman Hospital (121)</c:v>
                </c:pt>
                <c:pt idx="2">
                  <c:v>The Royal Victoria Infirmary (116)</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(249)</c:v>
                </c:pt>
                <c:pt idx="1">
                  <c:v>Freeman Hospital (121)</c:v>
                </c:pt>
                <c:pt idx="2">
                  <c:v>The Royal Victoria Infirmary (116)</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2.1716565518660209</c:v>
                </c:pt>
                <c:pt idx="1">
                  <c:v>2.5764044711387291</c:v>
                </c:pt>
                <c:pt idx="2">
                  <c:v>2.1515600702566999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(149)</c:v>
                </c:pt>
                <c:pt idx="1">
                  <c:v>Freeman Hospital (70)</c:v>
                </c:pt>
                <c:pt idx="2">
                  <c:v>The Royal Victoria Infirmary (74)</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(149)</c:v>
                </c:pt>
                <c:pt idx="1">
                  <c:v>Freeman Hospital (70)</c:v>
                </c:pt>
                <c:pt idx="2">
                  <c:v>The Royal Victoria Infirmary (74)</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(149)</c:v>
                </c:pt>
                <c:pt idx="1">
                  <c:v>Freeman Hospital (70)</c:v>
                </c:pt>
                <c:pt idx="2">
                  <c:v>The Royal Victoria Infirmary (74)</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(149)</c:v>
                </c:pt>
                <c:pt idx="1">
                  <c:v>Freeman Hospital (70)</c:v>
                </c:pt>
                <c:pt idx="2">
                  <c:v>The Royal Victoria Infirmary (74)</c:v>
                </c:pt>
                <c:pt idx="3">
                  <c:v>Northern Centre For Cancer Care (-)</c:v>
                </c:pt>
                <c:pt idx="4">
                  <c:v>Great North Children's Hospital (-)</c:v>
                </c:pt>
              </c:strCache>
            </c:strRef>
          </c:cat>
          <c:val>
            <c:numRef>
              <c:f>Sheet1!$G$2:$G$6</c:f>
              <c:numCache>
                <c:formatCode>0.0;;</c:formatCode>
                <c:ptCount val="5"/>
                <c:pt idx="0">
                  <c:v>7.8122717352760729</c:v>
                </c:pt>
                <c:pt idx="1">
                  <c:v>7.3677482443182027</c:v>
                </c:pt>
                <c:pt idx="2">
                  <c:v>8.4558599224913067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(149)</c:v>
                </c:pt>
                <c:pt idx="1">
                  <c:v>Freeman Hospital (70)</c:v>
                </c:pt>
                <c:pt idx="2">
                  <c:v>The Royal Victoria Infirmary (74)</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(149)</c:v>
                </c:pt>
                <c:pt idx="1">
                  <c:v>Freeman Hospital (70)</c:v>
                </c:pt>
                <c:pt idx="2">
                  <c:v>The Royal Victoria Infirmary (74)</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(149)</c:v>
                </c:pt>
                <c:pt idx="1">
                  <c:v>Freeman Hospital (70)</c:v>
                </c:pt>
                <c:pt idx="2">
                  <c:v>The Royal Victoria Infirmary (74)</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2.1877282647239271</c:v>
                </c:pt>
                <c:pt idx="1">
                  <c:v>2.6322517556817973</c:v>
                </c:pt>
                <c:pt idx="2">
                  <c:v>1.5441400775086933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(212)</c:v>
                </c:pt>
                <c:pt idx="1">
                  <c:v>Freeman Hospital (100)</c:v>
                </c:pt>
                <c:pt idx="2">
                  <c:v>The Royal Victoria Infirmary (100)</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(212)</c:v>
                </c:pt>
                <c:pt idx="1">
                  <c:v>Freeman Hospital (100)</c:v>
                </c:pt>
                <c:pt idx="2">
                  <c:v>The Royal Victoria Infirmary (100)</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(212)</c:v>
                </c:pt>
                <c:pt idx="1">
                  <c:v>Freeman Hospital (100)</c:v>
                </c:pt>
                <c:pt idx="2">
                  <c:v>The Royal Victoria Infirmary (100)</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(212)</c:v>
                </c:pt>
                <c:pt idx="1">
                  <c:v>Freeman Hospital (100)</c:v>
                </c:pt>
                <c:pt idx="2">
                  <c:v>The Royal Victoria Infirmary (100)</c:v>
                </c:pt>
                <c:pt idx="3">
                  <c:v>Northern Centre For Cancer Care (-)</c:v>
                </c:pt>
                <c:pt idx="4">
                  <c:v>Great North Children's Hospital (-)</c:v>
                </c:pt>
              </c:strCache>
            </c:strRef>
          </c:cat>
          <c:val>
            <c:numRef>
              <c:f>Sheet1!$G$2:$G$6</c:f>
              <c:numCache>
                <c:formatCode>0.0;;</c:formatCode>
                <c:ptCount val="5"/>
                <c:pt idx="0">
                  <c:v>6.7972064092567939</c:v>
                </c:pt>
                <c:pt idx="1">
                  <c:v>6.4209558589764884</c:v>
                </c:pt>
                <c:pt idx="2">
                  <c:v>7.3207674943466854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(212)</c:v>
                </c:pt>
                <c:pt idx="1">
                  <c:v>Freeman Hospital (100)</c:v>
                </c:pt>
                <c:pt idx="2">
                  <c:v>The Royal Victoria Infirmary (100)</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(212)</c:v>
                </c:pt>
                <c:pt idx="1">
                  <c:v>Freeman Hospital (100)</c:v>
                </c:pt>
                <c:pt idx="2">
                  <c:v>The Royal Victoria Infirmary (100)</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(212)</c:v>
                </c:pt>
                <c:pt idx="1">
                  <c:v>Freeman Hospital (100)</c:v>
                </c:pt>
                <c:pt idx="2">
                  <c:v>The Royal Victoria Infirmary (100)</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3.2027935907432061</c:v>
                </c:pt>
                <c:pt idx="1">
                  <c:v>3.5790441410235116</c:v>
                </c:pt>
                <c:pt idx="2">
                  <c:v>2.6792325056533146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(455)</c:v>
                </c:pt>
                <c:pt idx="1">
                  <c:v>Freeman Hospital (221)</c:v>
                </c:pt>
                <c:pt idx="2">
                  <c:v>The Royal Victoria Infirmary (212)</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(455)</c:v>
                </c:pt>
                <c:pt idx="1">
                  <c:v>Freeman Hospital (221)</c:v>
                </c:pt>
                <c:pt idx="2">
                  <c:v>The Royal Victoria Infirmary (212)</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(455)</c:v>
                </c:pt>
                <c:pt idx="1">
                  <c:v>Freeman Hospital (221)</c:v>
                </c:pt>
                <c:pt idx="2">
                  <c:v>The Royal Victoria Infirmary (212)</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(455)</c:v>
                </c:pt>
                <c:pt idx="1">
                  <c:v>Freeman Hospital (221)</c:v>
                </c:pt>
                <c:pt idx="2">
                  <c:v>The Royal Victoria Infirmary (212)</c:v>
                </c:pt>
                <c:pt idx="3">
                  <c:v>Northern Centre For Cancer Care (-)</c:v>
                </c:pt>
                <c:pt idx="4">
                  <c:v>Great North Children's Hospital (-)</c:v>
                </c:pt>
              </c:strCache>
            </c:strRef>
          </c:cat>
          <c:val>
            <c:numRef>
              <c:f>Sheet1!$G$2:$G$6</c:f>
              <c:numCache>
                <c:formatCode>0.0;;</c:formatCode>
                <c:ptCount val="5"/>
                <c:pt idx="0">
                  <c:v>9.5144007005127502</c:v>
                </c:pt>
                <c:pt idx="1">
                  <c:v>9.5084929060820649</c:v>
                </c:pt>
                <c:pt idx="2">
                  <c:v>9.55387794089315</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(455)</c:v>
                </c:pt>
                <c:pt idx="1">
                  <c:v>Freeman Hospital (221)</c:v>
                </c:pt>
                <c:pt idx="2">
                  <c:v>The Royal Victoria Infirmary (212)</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(455)</c:v>
                </c:pt>
                <c:pt idx="1">
                  <c:v>Freeman Hospital (221)</c:v>
                </c:pt>
                <c:pt idx="2">
                  <c:v>The Royal Victoria Infirmary (212)</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(455)</c:v>
                </c:pt>
                <c:pt idx="1">
                  <c:v>Freeman Hospital (221)</c:v>
                </c:pt>
                <c:pt idx="2">
                  <c:v>The Royal Victoria Infirmary (212)</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0.48559929948724978</c:v>
                </c:pt>
                <c:pt idx="1">
                  <c:v>0.49150709391793512</c:v>
                </c:pt>
                <c:pt idx="2">
                  <c:v>0.44612205910684999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(445)</c:v>
                </c:pt>
                <c:pt idx="1">
                  <c:v>Freeman Hospital (217)</c:v>
                </c:pt>
                <c:pt idx="2">
                  <c:v>The Royal Victoria Infirmary (205)</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(445)</c:v>
                </c:pt>
                <c:pt idx="1">
                  <c:v>Freeman Hospital (217)</c:v>
                </c:pt>
                <c:pt idx="2">
                  <c:v>The Royal Victoria Infirmary (205)</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(445)</c:v>
                </c:pt>
                <c:pt idx="1">
                  <c:v>Freeman Hospital (217)</c:v>
                </c:pt>
                <c:pt idx="2">
                  <c:v>The Royal Victoria Infirmary (205)</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(445)</c:v>
                </c:pt>
                <c:pt idx="1">
                  <c:v>Freeman Hospital (217)</c:v>
                </c:pt>
                <c:pt idx="2">
                  <c:v>The Royal Victoria Infirmary (205)</c:v>
                </c:pt>
                <c:pt idx="3">
                  <c:v>Northern Centre For Cancer Care (-)</c:v>
                </c:pt>
                <c:pt idx="4">
                  <c:v>Great North Children's Hospital (-)</c:v>
                </c:pt>
              </c:strCache>
            </c:strRef>
          </c:cat>
          <c:val>
            <c:numRef>
              <c:f>Sheet1!$G$2:$G$6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(445)</c:v>
                </c:pt>
                <c:pt idx="1">
                  <c:v>Freeman Hospital (217)</c:v>
                </c:pt>
                <c:pt idx="2">
                  <c:v>The Royal Victoria Infirmary (205)</c:v>
                </c:pt>
                <c:pt idx="3">
                  <c:v>Northern Centre For Cancer Care (-)</c:v>
                </c:pt>
                <c:pt idx="4">
                  <c:v>Great North Children's Hospital (-)</c:v>
                </c:pt>
              </c:strCache>
            </c:strRef>
          </c:cat>
          <c:val>
            <c:numRef>
              <c:f>Sheet1!$H$2:$H$6</c:f>
              <c:numCache>
                <c:formatCode>0.0;;</c:formatCode>
                <c:ptCount val="5"/>
                <c:pt idx="0">
                  <c:v>0</c:v>
                </c:pt>
                <c:pt idx="1">
                  <c:v>0</c:v>
                </c:pt>
                <c:pt idx="2">
                  <c:v>9.1024183763453355</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(445)</c:v>
                </c:pt>
                <c:pt idx="1">
                  <c:v>Freeman Hospital (217)</c:v>
                </c:pt>
                <c:pt idx="2">
                  <c:v>The Royal Victoria Infirmary (205)</c:v>
                </c:pt>
                <c:pt idx="3">
                  <c:v>Northern Centre For Cancer Care (-)</c:v>
                </c:pt>
                <c:pt idx="4">
                  <c:v>Great North Children's Hospital (-)</c:v>
                </c:pt>
              </c:strCache>
            </c:strRef>
          </c:cat>
          <c:val>
            <c:numRef>
              <c:f>Sheet1!$I$2:$I$6</c:f>
              <c:numCache>
                <c:formatCode>0.0;;</c:formatCode>
                <c:ptCount val="5"/>
                <c:pt idx="0">
                  <c:v>9.1831634874504697</c:v>
                </c:pt>
                <c:pt idx="1">
                  <c:v>9.2382135726429979</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(445)</c:v>
                </c:pt>
                <c:pt idx="1">
                  <c:v>Freeman Hospital (217)</c:v>
                </c:pt>
                <c:pt idx="2">
                  <c:v>The Royal Victoria Infirmary (205)</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0.81683651254953027</c:v>
                </c:pt>
                <c:pt idx="1">
                  <c:v>0.76178642735700208</c:v>
                </c:pt>
                <c:pt idx="2">
                  <c:v>0.89758162365466454</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Freeman Hospital (231)</c:v>
                </c:pt>
                <c:pt idx="2">
                  <c:v>The Royal Victoria Infirmary (223)</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Freeman Hospital (231)</c:v>
                </c:pt>
                <c:pt idx="2">
                  <c:v>The Royal Victoria Infirmary (223)</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Freeman Hospital (231)</c:v>
                </c:pt>
                <c:pt idx="2">
                  <c:v>The Royal Victoria Infirmary (223)</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Freeman Hospital (231)</c:v>
                </c:pt>
                <c:pt idx="2">
                  <c:v>The Royal Victoria Infirmary (223)</c:v>
                </c:pt>
                <c:pt idx="3">
                  <c:v>Northern Centre For Cancer Care (-)</c:v>
                </c:pt>
                <c:pt idx="4">
                  <c:v>Great North Children's Hospital (-)</c:v>
                </c:pt>
              </c:strCache>
            </c:strRef>
          </c:cat>
          <c:val>
            <c:numRef>
              <c:f>Sheet1!$G$2:$G$6</c:f>
              <c:numCache>
                <c:formatCode>0.0;;</c:formatCode>
                <c:ptCount val="5"/>
                <c:pt idx="0">
                  <c:v>9.3310296830236741</c:v>
                </c:pt>
                <c:pt idx="1">
                  <c:v>9.2292683197223973</c:v>
                </c:pt>
                <c:pt idx="2">
                  <c:v>9.4211270213050593</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Freeman Hospital (231)</c:v>
                </c:pt>
                <c:pt idx="2">
                  <c:v>The Royal Victoria Infirmary (223)</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Freeman Hospital (231)</c:v>
                </c:pt>
                <c:pt idx="2">
                  <c:v>The Royal Victoria Infirmary (223)</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Freeman Hospital (231)</c:v>
                </c:pt>
                <c:pt idx="2">
                  <c:v>The Royal Victoria Infirmary (223)</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0.66897031697632592</c:v>
                </c:pt>
                <c:pt idx="1">
                  <c:v>0.77073168027760275</c:v>
                </c:pt>
                <c:pt idx="2">
                  <c:v>0.5788729786949407</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(471)</c:v>
                </c:pt>
                <c:pt idx="1">
                  <c:v>Freeman Hospital (228)</c:v>
                </c:pt>
                <c:pt idx="2">
                  <c:v>The Royal Victoria Infirmary (220)</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(471)</c:v>
                </c:pt>
                <c:pt idx="1">
                  <c:v>Freeman Hospital (228)</c:v>
                </c:pt>
                <c:pt idx="2">
                  <c:v>The Royal Victoria Infirmary (220)</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(471)</c:v>
                </c:pt>
                <c:pt idx="1">
                  <c:v>Freeman Hospital (228)</c:v>
                </c:pt>
                <c:pt idx="2">
                  <c:v>The Royal Victoria Infirmary (220)</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(471)</c:v>
                </c:pt>
                <c:pt idx="1">
                  <c:v>Freeman Hospital (228)</c:v>
                </c:pt>
                <c:pt idx="2">
                  <c:v>The Royal Victoria Infirmary (220)</c:v>
                </c:pt>
                <c:pt idx="3">
                  <c:v>Northern Centre For Cancer Care (-)</c:v>
                </c:pt>
                <c:pt idx="4">
                  <c:v>Great North Children's Hospital (-)</c:v>
                </c:pt>
              </c:strCache>
            </c:strRef>
          </c:cat>
          <c:val>
            <c:numRef>
              <c:f>Sheet1!$G$2:$G$6</c:f>
              <c:numCache>
                <c:formatCode>0.0;;</c:formatCode>
                <c:ptCount val="5"/>
                <c:pt idx="0">
                  <c:v>9.1066980608771004</c:v>
                </c:pt>
                <c:pt idx="1">
                  <c:v>9.0910358979045451</c:v>
                </c:pt>
                <c:pt idx="2">
                  <c:v>8.9620424911170637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(471)</c:v>
                </c:pt>
                <c:pt idx="1">
                  <c:v>Freeman Hospital (228)</c:v>
                </c:pt>
                <c:pt idx="2">
                  <c:v>The Royal Victoria Infirmary (220)</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(471)</c:v>
                </c:pt>
                <c:pt idx="1">
                  <c:v>Freeman Hospital (228)</c:v>
                </c:pt>
                <c:pt idx="2">
                  <c:v>The Royal Victoria Infirmary (220)</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(471)</c:v>
                </c:pt>
                <c:pt idx="1">
                  <c:v>Freeman Hospital (228)</c:v>
                </c:pt>
                <c:pt idx="2">
                  <c:v>The Royal Victoria Infirmary (220)</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0.89330193912289957</c:v>
                </c:pt>
                <c:pt idx="1">
                  <c:v>0.90896410209545486</c:v>
                </c:pt>
                <c:pt idx="2">
                  <c:v>1.0379575088829363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(445)</c:v>
                </c:pt>
                <c:pt idx="1">
                  <c:v>Freeman Hospital (214)</c:v>
                </c:pt>
                <c:pt idx="2">
                  <c:v>The Royal Victoria Infirmary (208)</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(445)</c:v>
                </c:pt>
                <c:pt idx="1">
                  <c:v>Freeman Hospital (214)</c:v>
                </c:pt>
                <c:pt idx="2">
                  <c:v>The Royal Victoria Infirmary (208)</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(445)</c:v>
                </c:pt>
                <c:pt idx="1">
                  <c:v>Freeman Hospital (214)</c:v>
                </c:pt>
                <c:pt idx="2">
                  <c:v>The Royal Victoria Infirmary (208)</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(445)</c:v>
                </c:pt>
                <c:pt idx="1">
                  <c:v>Freeman Hospital (214)</c:v>
                </c:pt>
                <c:pt idx="2">
                  <c:v>The Royal Victoria Infirmary (208)</c:v>
                </c:pt>
                <c:pt idx="3">
                  <c:v>Northern Centre For Cancer Care (-)</c:v>
                </c:pt>
                <c:pt idx="4">
                  <c:v>Great North Children's Hospital (-)</c:v>
                </c:pt>
              </c:strCache>
            </c:strRef>
          </c:cat>
          <c:val>
            <c:numRef>
              <c:f>Sheet1!$G$2:$G$6</c:f>
              <c:numCache>
                <c:formatCode>0.0;;</c:formatCode>
                <c:ptCount val="5"/>
                <c:pt idx="0">
                  <c:v>8.7456145231137441</c:v>
                </c:pt>
                <c:pt idx="1">
                  <c:v>8.401489536059314</c:v>
                </c:pt>
                <c:pt idx="2">
                  <c:v>8.9803230972698511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(445)</c:v>
                </c:pt>
                <c:pt idx="1">
                  <c:v>Freeman Hospital (214)</c:v>
                </c:pt>
                <c:pt idx="2">
                  <c:v>The Royal Victoria Infirmary (208)</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(445)</c:v>
                </c:pt>
                <c:pt idx="1">
                  <c:v>Freeman Hospital (214)</c:v>
                </c:pt>
                <c:pt idx="2">
                  <c:v>The Royal Victoria Infirmary (208)</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(445)</c:v>
                </c:pt>
                <c:pt idx="1">
                  <c:v>Freeman Hospital (214)</c:v>
                </c:pt>
                <c:pt idx="2">
                  <c:v>The Royal Victoria Infirmary (208)</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1.2543854768862559</c:v>
                </c:pt>
                <c:pt idx="1">
                  <c:v>1.598510463940686</c:v>
                </c:pt>
                <c:pt idx="2">
                  <c:v>1.0196769027301489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Freeman Hospital (231)</c:v>
                </c:pt>
                <c:pt idx="2">
                  <c:v>The Royal Victoria Infirmary (223)</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Freeman Hospital (231)</c:v>
                </c:pt>
                <c:pt idx="2">
                  <c:v>The Royal Victoria Infirmary (223)</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Freeman Hospital (231)</c:v>
                </c:pt>
                <c:pt idx="2">
                  <c:v>The Royal Victoria Infirmary (223)</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Freeman Hospital (231)</c:v>
                </c:pt>
                <c:pt idx="2">
                  <c:v>The Royal Victoria Infirmary (223)</c:v>
                </c:pt>
                <c:pt idx="3">
                  <c:v>Northern Centre For Cancer Care (-)</c:v>
                </c:pt>
                <c:pt idx="4">
                  <c:v>Great North Children's Hospital (-)</c:v>
                </c:pt>
              </c:strCache>
            </c:strRef>
          </c:cat>
          <c:val>
            <c:numRef>
              <c:f>Sheet1!$G$2:$G$6</c:f>
              <c:numCache>
                <c:formatCode>0.0;;</c:formatCode>
                <c:ptCount val="5"/>
                <c:pt idx="0">
                  <c:v>8.9440301617040419</c:v>
                </c:pt>
                <c:pt idx="1">
                  <c:v>8.7051643479043079</c:v>
                </c:pt>
                <c:pt idx="2">
                  <c:v>9.0798082910727551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Freeman Hospital (231)</c:v>
                </c:pt>
                <c:pt idx="2">
                  <c:v>The Royal Victoria Infirmary (223)</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Freeman Hospital (231)</c:v>
                </c:pt>
                <c:pt idx="2">
                  <c:v>The Royal Victoria Infirmary (223)</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Freeman Hospital (231)</c:v>
                </c:pt>
                <c:pt idx="2">
                  <c:v>The Royal Victoria Infirmary (223)</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1.0559698382959581</c:v>
                </c:pt>
                <c:pt idx="1">
                  <c:v>1.2948356520956921</c:v>
                </c:pt>
                <c:pt idx="2">
                  <c:v>0.92019170892724489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Freeman Hospital (230)</c:v>
                </c:pt>
                <c:pt idx="2">
                  <c:v>The Royal Victoria Infirmary (223)</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Freeman Hospital (230)</c:v>
                </c:pt>
                <c:pt idx="2">
                  <c:v>The Royal Victoria Infirmary (223)</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Freeman Hospital (230)</c:v>
                </c:pt>
                <c:pt idx="2">
                  <c:v>The Royal Victoria Infirmary (223)</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Freeman Hospital (230)</c:v>
                </c:pt>
                <c:pt idx="2">
                  <c:v>The Royal Victoria Infirmary (223)</c:v>
                </c:pt>
                <c:pt idx="3">
                  <c:v>Northern Centre For Cancer Care (-)</c:v>
                </c:pt>
                <c:pt idx="4">
                  <c:v>Great North Children's Hospital (-)</c:v>
                </c:pt>
              </c:strCache>
            </c:strRef>
          </c:cat>
          <c:val>
            <c:numRef>
              <c:f>Sheet1!$G$2:$G$6</c:f>
              <c:numCache>
                <c:formatCode>0.0;;</c:formatCode>
                <c:ptCount val="5"/>
                <c:pt idx="0">
                  <c:v>8.8904384823163607</c:v>
                </c:pt>
                <c:pt idx="1">
                  <c:v>8.6315428783062949</c:v>
                </c:pt>
                <c:pt idx="2">
                  <c:v>9.0179218750320178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Freeman Hospital (230)</c:v>
                </c:pt>
                <c:pt idx="2">
                  <c:v>The Royal Victoria Infirmary (223)</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Freeman Hospital (230)</c:v>
                </c:pt>
                <c:pt idx="2">
                  <c:v>The Royal Victoria Infirmary (223)</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Freeman Hospital (230)</c:v>
                </c:pt>
                <c:pt idx="2">
                  <c:v>The Royal Victoria Infirmary (223)</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1.1095615176836393</c:v>
                </c:pt>
                <c:pt idx="1">
                  <c:v>1.3684571216937051</c:v>
                </c:pt>
                <c:pt idx="2">
                  <c:v>0.98207812496798219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Freeman Hospital (232)</c:v>
                </c:pt>
                <c:pt idx="2">
                  <c:v>The Royal Victoria Infirmary (221)</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Freeman Hospital (232)</c:v>
                </c:pt>
                <c:pt idx="2">
                  <c:v>The Royal Victoria Infirmary (221)</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Freeman Hospital (232)</c:v>
                </c:pt>
                <c:pt idx="2">
                  <c:v>The Royal Victoria Infirmary (221)</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Freeman Hospital (232)</c:v>
                </c:pt>
                <c:pt idx="2">
                  <c:v>The Royal Victoria Infirmary (221)</c:v>
                </c:pt>
                <c:pt idx="3">
                  <c:v>Northern Centre For Cancer Care (-)</c:v>
                </c:pt>
                <c:pt idx="4">
                  <c:v>Great North Children's Hospital (-)</c:v>
                </c:pt>
              </c:strCache>
            </c:strRef>
          </c:cat>
          <c:val>
            <c:numRef>
              <c:f>Sheet1!$G$2:$G$6</c:f>
              <c:numCache>
                <c:formatCode>0.0;;</c:formatCode>
                <c:ptCount val="5"/>
                <c:pt idx="0">
                  <c:v>8.108180819969169</c:v>
                </c:pt>
                <c:pt idx="1">
                  <c:v>7.7566373969292339</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Freeman Hospital (232)</c:v>
                </c:pt>
                <c:pt idx="2">
                  <c:v>The Royal Victoria Infirmary (221)</c:v>
                </c:pt>
                <c:pt idx="3">
                  <c:v>Northern Centre For Cancer Care (-)</c:v>
                </c:pt>
                <c:pt idx="4">
                  <c:v>Great North Children's Hospital (-)</c:v>
                </c:pt>
              </c:strCache>
            </c:strRef>
          </c:cat>
          <c:val>
            <c:numRef>
              <c:f>Sheet1!$H$2:$H$6</c:f>
              <c:numCache>
                <c:formatCode>0.0;;</c:formatCode>
                <c:ptCount val="5"/>
                <c:pt idx="0">
                  <c:v>0</c:v>
                </c:pt>
                <c:pt idx="1">
                  <c:v>0</c:v>
                </c:pt>
                <c:pt idx="2">
                  <c:v>8.3450868487314445</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Freeman Hospital (232)</c:v>
                </c:pt>
                <c:pt idx="2">
                  <c:v>The Royal Victoria Infirmary (221)</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Freeman Hospital (232)</c:v>
                </c:pt>
                <c:pt idx="2">
                  <c:v>The Royal Victoria Infirmary (221)</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1.891819180030831</c:v>
                </c:pt>
                <c:pt idx="1">
                  <c:v>2.2433626030707661</c:v>
                </c:pt>
                <c:pt idx="2">
                  <c:v>1.6549131512685555</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Freeman Hospital (216)</c:v>
                </c:pt>
                <c:pt idx="2">
                  <c:v>The Royal Victoria Infirmary (205)</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Freeman Hospital (216)</c:v>
                </c:pt>
                <c:pt idx="2">
                  <c:v>The Royal Victoria Infirmary (205)</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Freeman Hospital (216)</c:v>
                </c:pt>
                <c:pt idx="2">
                  <c:v>The Royal Victoria Infirmary (205)</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Freeman Hospital (216)</c:v>
                </c:pt>
                <c:pt idx="2">
                  <c:v>The Royal Victoria Infirmary (205)</c:v>
                </c:pt>
                <c:pt idx="3">
                  <c:v>Northern Centre For Cancer Care (-)</c:v>
                </c:pt>
                <c:pt idx="4">
                  <c:v>Great North Children's Hospital (-)</c:v>
                </c:pt>
              </c:strCache>
            </c:strRef>
          </c:cat>
          <c:val>
            <c:numRef>
              <c:f>Sheet1!$G$2:$G$6</c:f>
              <c:numCache>
                <c:formatCode>0.0;;</c:formatCode>
                <c:ptCount val="5"/>
                <c:pt idx="0">
                  <c:v>0</c:v>
                </c:pt>
                <c:pt idx="1">
                  <c:v>7.9434019283137607</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Freeman Hospital (216)</c:v>
                </c:pt>
                <c:pt idx="2">
                  <c:v>The Royal Victoria Infirmary (205)</c:v>
                </c:pt>
                <c:pt idx="3">
                  <c:v>Northern Centre For Cancer Care (-)</c:v>
                </c:pt>
                <c:pt idx="4">
                  <c:v>Great North Children's Hospital (-)</c:v>
                </c:pt>
              </c:strCache>
            </c:strRef>
          </c:cat>
          <c:val>
            <c:numRef>
              <c:f>Sheet1!$H$2:$H$6</c:f>
              <c:numCache>
                <c:formatCode>0.0;;</c:formatCode>
                <c:ptCount val="5"/>
                <c:pt idx="0">
                  <c:v>8.1745269572198413</c:v>
                </c:pt>
                <c:pt idx="1">
                  <c:v>0</c:v>
                </c:pt>
                <c:pt idx="2">
                  <c:v>8.3593897204380205</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Freeman Hospital (216)</c:v>
                </c:pt>
                <c:pt idx="2">
                  <c:v>The Royal Victoria Infirmary (205)</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(441)</c:v>
                </c:pt>
                <c:pt idx="1">
                  <c:v>Freeman Hospital (216)</c:v>
                </c:pt>
                <c:pt idx="2">
                  <c:v>The Royal Victoria Infirmary (205)</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1.8254730427801587</c:v>
                </c:pt>
                <c:pt idx="1">
                  <c:v>2.0565980716862393</c:v>
                </c:pt>
                <c:pt idx="2">
                  <c:v>1.6406102795619795</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(457)</c:v>
                </c:pt>
                <c:pt idx="1">
                  <c:v>Freeman Hospital (221)</c:v>
                </c:pt>
                <c:pt idx="2">
                  <c:v>The Royal Victoria Infirmary (213)</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(457)</c:v>
                </c:pt>
                <c:pt idx="1">
                  <c:v>Freeman Hospital (221)</c:v>
                </c:pt>
                <c:pt idx="2">
                  <c:v>The Royal Victoria Infirmary (213)</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(457)</c:v>
                </c:pt>
                <c:pt idx="1">
                  <c:v>Freeman Hospital (221)</c:v>
                </c:pt>
                <c:pt idx="2">
                  <c:v>The Royal Victoria Infirmary (213)</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(457)</c:v>
                </c:pt>
                <c:pt idx="1">
                  <c:v>Freeman Hospital (221)</c:v>
                </c:pt>
                <c:pt idx="2">
                  <c:v>The Royal Victoria Infirmary (213)</c:v>
                </c:pt>
                <c:pt idx="3">
                  <c:v>Northern Centre For Cancer Care (-)</c:v>
                </c:pt>
                <c:pt idx="4">
                  <c:v>Great North Children's Hospital (-)</c:v>
                </c:pt>
              </c:strCache>
            </c:strRef>
          </c:cat>
          <c:val>
            <c:numRef>
              <c:f>Sheet1!$G$2:$G$6</c:f>
              <c:numCache>
                <c:formatCode>0.0;;</c:formatCode>
                <c:ptCount val="5"/>
                <c:pt idx="0">
                  <c:v>7.649181048689087</c:v>
                </c:pt>
                <c:pt idx="1">
                  <c:v>7.5630129535836792</c:v>
                </c:pt>
                <c:pt idx="2">
                  <c:v>7.6469988497675496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(457)</c:v>
                </c:pt>
                <c:pt idx="1">
                  <c:v>Freeman Hospital (221)</c:v>
                </c:pt>
                <c:pt idx="2">
                  <c:v>The Royal Victoria Infirmary (213)</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(457)</c:v>
                </c:pt>
                <c:pt idx="1">
                  <c:v>Freeman Hospital (221)</c:v>
                </c:pt>
                <c:pt idx="2">
                  <c:v>The Royal Victoria Infirmary (213)</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(457)</c:v>
                </c:pt>
                <c:pt idx="1">
                  <c:v>Freeman Hospital (221)</c:v>
                </c:pt>
                <c:pt idx="2">
                  <c:v>The Royal Victoria Infirmary (213)</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2.350818951310913</c:v>
                </c:pt>
                <c:pt idx="1">
                  <c:v>2.4369870464163208</c:v>
                </c:pt>
                <c:pt idx="2">
                  <c:v>2.3530011502324504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(471)</c:v>
                </c:pt>
                <c:pt idx="1">
                  <c:v>Freeman Hospital (228)</c:v>
                </c:pt>
                <c:pt idx="2">
                  <c:v>The Royal Victoria Infirmary (220)</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(471)</c:v>
                </c:pt>
                <c:pt idx="1">
                  <c:v>Freeman Hospital (228)</c:v>
                </c:pt>
                <c:pt idx="2">
                  <c:v>The Royal Victoria Infirmary (220)</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(471)</c:v>
                </c:pt>
                <c:pt idx="1">
                  <c:v>Freeman Hospital (228)</c:v>
                </c:pt>
                <c:pt idx="2">
                  <c:v>The Royal Victoria Infirmary (220)</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(471)</c:v>
                </c:pt>
                <c:pt idx="1">
                  <c:v>Freeman Hospital (228)</c:v>
                </c:pt>
                <c:pt idx="2">
                  <c:v>The Royal Victoria Infirmary (220)</c:v>
                </c:pt>
                <c:pt idx="3">
                  <c:v>Northern Centre For Cancer Care (-)</c:v>
                </c:pt>
                <c:pt idx="4">
                  <c:v>Great North Children's Hospital (-)</c:v>
                </c:pt>
              </c:strCache>
            </c:strRef>
          </c:cat>
          <c:val>
            <c:numRef>
              <c:f>Sheet1!$G$2:$G$6</c:f>
              <c:numCache>
                <c:formatCode>0.0;;</c:formatCode>
                <c:ptCount val="5"/>
                <c:pt idx="0">
                  <c:v>9.0649886195204665</c:v>
                </c:pt>
                <c:pt idx="1">
                  <c:v>9.0362517331674876</c:v>
                </c:pt>
                <c:pt idx="2">
                  <c:v>8.9807837688704097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(471)</c:v>
                </c:pt>
                <c:pt idx="1">
                  <c:v>Freeman Hospital (228)</c:v>
                </c:pt>
                <c:pt idx="2">
                  <c:v>The Royal Victoria Infirmary (220)</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(471)</c:v>
                </c:pt>
                <c:pt idx="1">
                  <c:v>Freeman Hospital (228)</c:v>
                </c:pt>
                <c:pt idx="2">
                  <c:v>The Royal Victoria Infirmary (220)</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(471)</c:v>
                </c:pt>
                <c:pt idx="1">
                  <c:v>Freeman Hospital (228)</c:v>
                </c:pt>
                <c:pt idx="2">
                  <c:v>The Royal Victoria Infirmary (220)</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0.93501138047953347</c:v>
                </c:pt>
                <c:pt idx="1">
                  <c:v>0.96374826683251236</c:v>
                </c:pt>
                <c:pt idx="2">
                  <c:v>1.0192162311295903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Freeman Hospital (191)</c:v>
                </c:pt>
                <c:pt idx="2">
                  <c:v>The Royal Victoria Infirmary (190)</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Freeman Hospital (191)</c:v>
                </c:pt>
                <c:pt idx="2">
                  <c:v>The Royal Victoria Infirmary (190)</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Freeman Hospital (191)</c:v>
                </c:pt>
                <c:pt idx="2">
                  <c:v>The Royal Victoria Infirmary (190)</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Freeman Hospital (191)</c:v>
                </c:pt>
                <c:pt idx="2">
                  <c:v>The Royal Victoria Infirmary (190)</c:v>
                </c:pt>
                <c:pt idx="3">
                  <c:v>Northern Centre For Cancer Care (-)</c:v>
                </c:pt>
                <c:pt idx="4">
                  <c:v>Great North Children's Hospital (-)</c:v>
                </c:pt>
              </c:strCache>
            </c:strRef>
          </c:cat>
          <c:val>
            <c:numRef>
              <c:f>Sheet1!$G$2:$G$6</c:f>
              <c:numCache>
                <c:formatCode>0.0;;</c:formatCode>
                <c:ptCount val="5"/>
                <c:pt idx="0">
                  <c:v>8.1225734109998697</c:v>
                </c:pt>
                <c:pt idx="1">
                  <c:v>7.7754885296436926</c:v>
                </c:pt>
                <c:pt idx="2">
                  <c:v>8.2661238772264678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Freeman Hospital (191)</c:v>
                </c:pt>
                <c:pt idx="2">
                  <c:v>The Royal Victoria Infirmary (190)</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Freeman Hospital (191)</c:v>
                </c:pt>
                <c:pt idx="2">
                  <c:v>The Royal Victoria Infirmary (190)</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Freeman Hospital (191)</c:v>
                </c:pt>
                <c:pt idx="2">
                  <c:v>The Royal Victoria Infirmary (190)</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1.8774265890001303</c:v>
                </c:pt>
                <c:pt idx="1">
                  <c:v>2.2245114703563074</c:v>
                </c:pt>
                <c:pt idx="2">
                  <c:v>1.7338761227735322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(471)</c:v>
                </c:pt>
                <c:pt idx="1">
                  <c:v>Freeman Hospital (228)</c:v>
                </c:pt>
                <c:pt idx="2">
                  <c:v>The Royal Victoria Infirmary (220)</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(471)</c:v>
                </c:pt>
                <c:pt idx="1">
                  <c:v>Freeman Hospital (228)</c:v>
                </c:pt>
                <c:pt idx="2">
                  <c:v>The Royal Victoria Infirmary (220)</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(471)</c:v>
                </c:pt>
                <c:pt idx="1">
                  <c:v>Freeman Hospital (228)</c:v>
                </c:pt>
                <c:pt idx="2">
                  <c:v>The Royal Victoria Infirmary (220)</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(471)</c:v>
                </c:pt>
                <c:pt idx="1">
                  <c:v>Freeman Hospital (228)</c:v>
                </c:pt>
                <c:pt idx="2">
                  <c:v>The Royal Victoria Infirmary (220)</c:v>
                </c:pt>
                <c:pt idx="3">
                  <c:v>Northern Centre For Cancer Care (-)</c:v>
                </c:pt>
                <c:pt idx="4">
                  <c:v>Great North Children's Hospital (-)</c:v>
                </c:pt>
              </c:strCache>
            </c:strRef>
          </c:cat>
          <c:val>
            <c:numRef>
              <c:f>Sheet1!$G$2:$G$6</c:f>
              <c:numCache>
                <c:formatCode>0.0;;</c:formatCode>
                <c:ptCount val="5"/>
                <c:pt idx="0">
                  <c:v>9.4352381562298735</c:v>
                </c:pt>
                <c:pt idx="1">
                  <c:v>9.2858639216157446</c:v>
                </c:pt>
                <c:pt idx="2">
                  <c:v>9.5070820802448921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(471)</c:v>
                </c:pt>
                <c:pt idx="1">
                  <c:v>Freeman Hospital (228)</c:v>
                </c:pt>
                <c:pt idx="2">
                  <c:v>The Royal Victoria Infirmary (220)</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(471)</c:v>
                </c:pt>
                <c:pt idx="1">
                  <c:v>Freeman Hospital (228)</c:v>
                </c:pt>
                <c:pt idx="2">
                  <c:v>The Royal Victoria Infirmary (220)</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(471)</c:v>
                </c:pt>
                <c:pt idx="1">
                  <c:v>Freeman Hospital (228)</c:v>
                </c:pt>
                <c:pt idx="2">
                  <c:v>The Royal Victoria Infirmary (220)</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0.5647618437701265</c:v>
                </c:pt>
                <c:pt idx="1">
                  <c:v>0.71413607838425541</c:v>
                </c:pt>
                <c:pt idx="2">
                  <c:v>0.4929179197551079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Freeman Hospital (199)</c:v>
                </c:pt>
                <c:pt idx="2">
                  <c:v>The Royal Victoria Infirmary (189)</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Freeman Hospital (199)</c:v>
                </c:pt>
                <c:pt idx="2">
                  <c:v>The Royal Victoria Infirmary (189)</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Freeman Hospital (199)</c:v>
                </c:pt>
                <c:pt idx="2">
                  <c:v>The Royal Victoria Infirmary (189)</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Freeman Hospital (199)</c:v>
                </c:pt>
                <c:pt idx="2">
                  <c:v>The Royal Victoria Infirmary (189)</c:v>
                </c:pt>
                <c:pt idx="3">
                  <c:v>Northern Centre For Cancer Care (-)</c:v>
                </c:pt>
                <c:pt idx="4">
                  <c:v>Great North Children's Hospital (-)</c:v>
                </c:pt>
              </c:strCache>
            </c:strRef>
          </c:cat>
          <c:val>
            <c:numRef>
              <c:f>Sheet1!$G$2:$G$6</c:f>
              <c:numCache>
                <c:formatCode>0.0;;</c:formatCode>
                <c:ptCount val="5"/>
                <c:pt idx="0">
                  <c:v>8.9109826569529744</c:v>
                </c:pt>
                <c:pt idx="1">
                  <c:v>8.7737099067869249</c:v>
                </c:pt>
                <c:pt idx="2">
                  <c:v>8.9057404388638979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Freeman Hospital (199)</c:v>
                </c:pt>
                <c:pt idx="2">
                  <c:v>The Royal Victoria Infirmary (189)</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Freeman Hospital (199)</c:v>
                </c:pt>
                <c:pt idx="2">
                  <c:v>The Royal Victoria Infirmary (189)</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(406)</c:v>
                </c:pt>
                <c:pt idx="1">
                  <c:v>Freeman Hospital (199)</c:v>
                </c:pt>
                <c:pt idx="2">
                  <c:v>The Royal Victoria Infirmary (189)</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1.0890173430470256</c:v>
                </c:pt>
                <c:pt idx="1">
                  <c:v>1.2262900932130751</c:v>
                </c:pt>
                <c:pt idx="2">
                  <c:v>1.0942595611361021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Freeman Hospital (202)</c:v>
                </c:pt>
                <c:pt idx="2">
                  <c:v>The Royal Victoria Infirmary (205)</c:v>
                </c:pt>
                <c:pt idx="3">
                  <c:v>Northern Centre For Cancer Care (-)</c:v>
                </c:pt>
                <c:pt idx="4">
                  <c:v>Great North Children's Hospital (-)</c:v>
                </c:pt>
              </c:strCache>
            </c:strRef>
          </c:cat>
          <c:val>
            <c:numRef>
              <c:f>Sheet1!$D$2:$D$6</c:f>
              <c:numCache>
                <c:formatCode>0.0;;</c:formatCode>
                <c:ptCount val="5"/>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Freeman Hospital (202)</c:v>
                </c:pt>
                <c:pt idx="2">
                  <c:v>The Royal Victoria Infirmary (205)</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Freeman Hospital (202)</c:v>
                </c:pt>
                <c:pt idx="2">
                  <c:v>The Royal Victoria Infirmary (205)</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Freeman Hospital (202)</c:v>
                </c:pt>
                <c:pt idx="2">
                  <c:v>The Royal Victoria Infirmary (205)</c:v>
                </c:pt>
                <c:pt idx="3">
                  <c:v>Northern Centre For Cancer Care (-)</c:v>
                </c:pt>
                <c:pt idx="4">
                  <c:v>Great North Children's Hospital (-)</c:v>
                </c:pt>
              </c:strCache>
            </c:strRef>
          </c:cat>
          <c:val>
            <c:numRef>
              <c:f>Sheet1!$G$2:$G$6</c:f>
              <c:numCache>
                <c:formatCode>0.0;;</c:formatCode>
                <c:ptCount val="5"/>
                <c:pt idx="0">
                  <c:v>8.4461130890723464</c:v>
                </c:pt>
                <c:pt idx="1">
                  <c:v>8.092656179294698</c:v>
                </c:pt>
                <c:pt idx="2">
                  <c:v>8.6961473724727689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Freeman Hospital (202)</c:v>
                </c:pt>
                <c:pt idx="2">
                  <c:v>The Royal Victoria Infirmary (205)</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Freeman Hospital (202)</c:v>
                </c:pt>
                <c:pt idx="2">
                  <c:v>The Royal Victoria Infirmary (205)</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(429)</c:v>
                </c:pt>
                <c:pt idx="1">
                  <c:v>Freeman Hospital (202)</c:v>
                </c:pt>
                <c:pt idx="2">
                  <c:v>The Royal Victoria Infirmary (205)</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1.5538869109276536</c:v>
                </c:pt>
                <c:pt idx="1">
                  <c:v>1.907343820705302</c:v>
                </c:pt>
                <c:pt idx="2">
                  <c:v>1.3038526275272311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(78)</c:v>
                </c:pt>
                <c:pt idx="1">
                  <c:v>Freeman Hospital (36)</c:v>
                </c:pt>
                <c:pt idx="2">
                  <c:v>The Royal Victoria Infirmary (39)</c:v>
                </c:pt>
                <c:pt idx="3">
                  <c:v>Northern Centre For Cancer Care (-)</c:v>
                </c:pt>
                <c:pt idx="4">
                  <c:v>Great North Children's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(78)</c:v>
                </c:pt>
                <c:pt idx="1">
                  <c:v>Freeman Hospital (36)</c:v>
                </c:pt>
                <c:pt idx="2">
                  <c:v>The Royal Victoria Infirmary (39)</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(78)</c:v>
                </c:pt>
                <c:pt idx="1">
                  <c:v>Freeman Hospital (36)</c:v>
                </c:pt>
                <c:pt idx="2">
                  <c:v>The Royal Victoria Infirmary (39)</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(78)</c:v>
                </c:pt>
                <c:pt idx="1">
                  <c:v>Freeman Hospital (36)</c:v>
                </c:pt>
                <c:pt idx="2">
                  <c:v>The Royal Victoria Infirmary (39)</c:v>
                </c:pt>
                <c:pt idx="3">
                  <c:v>Northern Centre For Cancer Care (-)</c:v>
                </c:pt>
                <c:pt idx="4">
                  <c:v>Great North Children's Hospital (-)</c:v>
                </c:pt>
              </c:strCache>
            </c:strRef>
          </c:cat>
          <c:val>
            <c:numRef>
              <c:f>Sheet1!$G$2:$G$6</c:f>
              <c:numCache>
                <c:formatCode>0.0;;</c:formatCode>
                <c:ptCount val="5"/>
                <c:pt idx="0">
                  <c:v>8.9223658081119854</c:v>
                </c:pt>
                <c:pt idx="1">
                  <c:v>7.9694821204919677</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(78)</c:v>
                </c:pt>
                <c:pt idx="1">
                  <c:v>Freeman Hospital (36)</c:v>
                </c:pt>
                <c:pt idx="2">
                  <c:v>The Royal Victoria Infirmary (39)</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(78)</c:v>
                </c:pt>
                <c:pt idx="1">
                  <c:v>Freeman Hospital (36)</c:v>
                </c:pt>
                <c:pt idx="2">
                  <c:v>The Royal Victoria Infirmary (39)</c:v>
                </c:pt>
                <c:pt idx="3">
                  <c:v>Northern Centre For Cancer Care (-)</c:v>
                </c:pt>
                <c:pt idx="4">
                  <c:v>Great North Children's Hospital (-)</c:v>
                </c:pt>
              </c:strCache>
            </c:strRef>
          </c:cat>
          <c:val>
            <c:numRef>
              <c:f>Sheet1!$I$2:$I$6</c:f>
              <c:numCache>
                <c:formatCode>0.0;;</c:formatCode>
                <c:ptCount val="5"/>
                <c:pt idx="0">
                  <c:v>0</c:v>
                </c:pt>
                <c:pt idx="1">
                  <c:v>0</c:v>
                </c:pt>
                <c:pt idx="2">
                  <c:v>9.5923479400607867</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(78)</c:v>
                </c:pt>
                <c:pt idx="1">
                  <c:v>Freeman Hospital (36)</c:v>
                </c:pt>
                <c:pt idx="2">
                  <c:v>The Royal Victoria Infirmary (39)</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1.0776341918880146</c:v>
                </c:pt>
                <c:pt idx="1">
                  <c:v>2.0305178795080323</c:v>
                </c:pt>
                <c:pt idx="2">
                  <c:v>0.40765205993921327</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(72)</c:v>
                </c:pt>
                <c:pt idx="1">
                  <c:v>Freeman Hospital (33)</c:v>
                </c:pt>
                <c:pt idx="2">
                  <c:v>The Royal Victoria Infirmary (35)</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(72)</c:v>
                </c:pt>
                <c:pt idx="1">
                  <c:v>Freeman Hospital (33)</c:v>
                </c:pt>
                <c:pt idx="2">
                  <c:v>The Royal Victoria Infirmary (35)</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(72)</c:v>
                </c:pt>
                <c:pt idx="1">
                  <c:v>Freeman Hospital (33)</c:v>
                </c:pt>
                <c:pt idx="2">
                  <c:v>The Royal Victoria Infirmary (35)</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(72)</c:v>
                </c:pt>
                <c:pt idx="1">
                  <c:v>Freeman Hospital (33)</c:v>
                </c:pt>
                <c:pt idx="2">
                  <c:v>The Royal Victoria Infirmary (35)</c:v>
                </c:pt>
                <c:pt idx="3">
                  <c:v>Northern Centre For Cancer Care (-)</c:v>
                </c:pt>
                <c:pt idx="4">
                  <c:v>Great North Children's Hospital (-)</c:v>
                </c:pt>
              </c:strCache>
            </c:strRef>
          </c:cat>
          <c:val>
            <c:numRef>
              <c:f>Sheet1!$G$2:$G$6</c:f>
              <c:numCache>
                <c:formatCode>0.0;;</c:formatCode>
                <c:ptCount val="5"/>
                <c:pt idx="0">
                  <c:v>8.3499356176708286</c:v>
                </c:pt>
                <c:pt idx="1">
                  <c:v>7.0682601083145684</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(72)</c:v>
                </c:pt>
                <c:pt idx="1">
                  <c:v>Freeman Hospital (33)</c:v>
                </c:pt>
                <c:pt idx="2">
                  <c:v>The Royal Victoria Infirmary (35)</c:v>
                </c:pt>
                <c:pt idx="3">
                  <c:v>Northern Centre For Cancer Care (-)</c:v>
                </c:pt>
                <c:pt idx="4">
                  <c:v>Great North Children's Hospital (-)</c:v>
                </c:pt>
              </c:strCache>
            </c:strRef>
          </c:cat>
          <c:val>
            <c:numRef>
              <c:f>Sheet1!$H$2:$H$6</c:f>
              <c:numCache>
                <c:formatCode>0.0;;</c:formatCode>
                <c:ptCount val="5"/>
                <c:pt idx="0">
                  <c:v>0</c:v>
                </c:pt>
                <c:pt idx="1">
                  <c:v>0</c:v>
                </c:pt>
                <c:pt idx="2">
                  <c:v>9.1312653354660469</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(72)</c:v>
                </c:pt>
                <c:pt idx="1">
                  <c:v>Freeman Hospital (33)</c:v>
                </c:pt>
                <c:pt idx="2">
                  <c:v>The Royal Victoria Infirmary (35)</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(72)</c:v>
                </c:pt>
                <c:pt idx="1">
                  <c:v>Freeman Hospital (33)</c:v>
                </c:pt>
                <c:pt idx="2">
                  <c:v>The Royal Victoria Infirmary (35)</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1.6500643823291714</c:v>
                </c:pt>
                <c:pt idx="1">
                  <c:v>2.9317398916854316</c:v>
                </c:pt>
                <c:pt idx="2">
                  <c:v>0.86873466453395309</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c:v>
                </c:pt>
                <c:pt idx="1">
                  <c:v>Freeman Hospital (-)</c:v>
                </c:pt>
                <c:pt idx="2">
                  <c:v>The Royal Victoria Infirmary (-)</c:v>
                </c:pt>
                <c:pt idx="3">
                  <c:v>Northern Centre For Cancer Care (-)</c:v>
                </c:pt>
                <c:pt idx="4">
                  <c:v>Great North Children's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c:v>
                </c:pt>
                <c:pt idx="1">
                  <c:v>Freeman Hospital (-)</c:v>
                </c:pt>
                <c:pt idx="2">
                  <c:v>The Royal Victoria Infirmary (-)</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c:v>
                </c:pt>
                <c:pt idx="1">
                  <c:v>Freeman Hospital (-)</c:v>
                </c:pt>
                <c:pt idx="2">
                  <c:v>The Royal Victoria Infirmary (-)</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c:v>
                </c:pt>
                <c:pt idx="1">
                  <c:v>Freeman Hospital (-)</c:v>
                </c:pt>
                <c:pt idx="2">
                  <c:v>The Royal Victoria Infirmary (-)</c:v>
                </c:pt>
                <c:pt idx="3">
                  <c:v>Northern Centre For Cancer Care (-)</c:v>
                </c:pt>
                <c:pt idx="4">
                  <c:v>Great North Children's Hospital (-)</c:v>
                </c:pt>
              </c:strCache>
            </c:strRef>
          </c:cat>
          <c:val>
            <c:numRef>
              <c:f>Sheet1!$G$2:$G$6</c:f>
              <c:numCache>
                <c:formatCode>0.0;;</c:formatCode>
                <c:ptCount val="5"/>
                <c:pt idx="0">
                  <c:v>8.3842793029980687</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c:v>
                </c:pt>
                <c:pt idx="1">
                  <c:v>Freeman Hospital (-)</c:v>
                </c:pt>
                <c:pt idx="2">
                  <c:v>The Royal Victoria Infirmary (-)</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c:v>
                </c:pt>
                <c:pt idx="1">
                  <c:v>Freeman Hospital (-)</c:v>
                </c:pt>
                <c:pt idx="2">
                  <c:v>The Royal Victoria Infirmary (-)</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c:v>
                </c:pt>
                <c:pt idx="1">
                  <c:v>Freeman Hospital (-)</c:v>
                </c:pt>
                <c:pt idx="2">
                  <c:v>The Royal Victoria Infirmary (-)</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1.6157206970019313</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(148)</c:v>
                </c:pt>
                <c:pt idx="1">
                  <c:v>Freeman Hospital (73)</c:v>
                </c:pt>
                <c:pt idx="2">
                  <c:v>The Royal Victoria Infirmary (67)</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(148)</c:v>
                </c:pt>
                <c:pt idx="1">
                  <c:v>Freeman Hospital (73)</c:v>
                </c:pt>
                <c:pt idx="2">
                  <c:v>The Royal Victoria Infirmary (67)</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(148)</c:v>
                </c:pt>
                <c:pt idx="1">
                  <c:v>Freeman Hospital (73)</c:v>
                </c:pt>
                <c:pt idx="2">
                  <c:v>The Royal Victoria Infirmary (67)</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(148)</c:v>
                </c:pt>
                <c:pt idx="1">
                  <c:v>Freeman Hospital (73)</c:v>
                </c:pt>
                <c:pt idx="2">
                  <c:v>The Royal Victoria Infirmary (67)</c:v>
                </c:pt>
                <c:pt idx="3">
                  <c:v>Northern Centre For Cancer Care (-)</c:v>
                </c:pt>
                <c:pt idx="4">
                  <c:v>Great North Children's Hospital (-)</c:v>
                </c:pt>
              </c:strCache>
            </c:strRef>
          </c:cat>
          <c:val>
            <c:numRef>
              <c:f>Sheet1!$G$2:$G$6</c:f>
              <c:numCache>
                <c:formatCode>0.0;;</c:formatCode>
                <c:ptCount val="5"/>
                <c:pt idx="0">
                  <c:v>8.7811861974116709</c:v>
                </c:pt>
                <c:pt idx="1">
                  <c:v>7.7930079093620401</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(148)</c:v>
                </c:pt>
                <c:pt idx="1">
                  <c:v>Freeman Hospital (73)</c:v>
                </c:pt>
                <c:pt idx="2">
                  <c:v>The Royal Victoria Infirmary (67)</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(148)</c:v>
                </c:pt>
                <c:pt idx="1">
                  <c:v>Freeman Hospital (73)</c:v>
                </c:pt>
                <c:pt idx="2">
                  <c:v>The Royal Victoria Infirmary (67)</c:v>
                </c:pt>
                <c:pt idx="3">
                  <c:v>Northern Centre For Cancer Care (-)</c:v>
                </c:pt>
                <c:pt idx="4">
                  <c:v>Great North Children's Hospital (-)</c:v>
                </c:pt>
              </c:strCache>
            </c:strRef>
          </c:cat>
          <c:val>
            <c:numRef>
              <c:f>Sheet1!$I$2:$I$6</c:f>
              <c:numCache>
                <c:formatCode>0.0;;</c:formatCode>
                <c:ptCount val="5"/>
                <c:pt idx="0">
                  <c:v>0</c:v>
                </c:pt>
                <c:pt idx="1">
                  <c:v>0</c:v>
                </c:pt>
                <c:pt idx="2">
                  <c:v>9.5346213736932146</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(148)</c:v>
                </c:pt>
                <c:pt idx="1">
                  <c:v>Freeman Hospital (73)</c:v>
                </c:pt>
                <c:pt idx="2">
                  <c:v>The Royal Victoria Infirmary (67)</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1.2188138025883291</c:v>
                </c:pt>
                <c:pt idx="1">
                  <c:v>2.2069920906379599</c:v>
                </c:pt>
                <c:pt idx="2">
                  <c:v>0.46537862630678539</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(109)</c:v>
                </c:pt>
                <c:pt idx="1">
                  <c:v>Freeman Hospital (58)</c:v>
                </c:pt>
                <c:pt idx="2">
                  <c:v>The Royal Victoria Infirmary (43)</c:v>
                </c:pt>
                <c:pt idx="3">
                  <c:v>Northern Centre For Cancer Care (-)</c:v>
                </c:pt>
                <c:pt idx="4">
                  <c:v>Great North Children's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(109)</c:v>
                </c:pt>
                <c:pt idx="1">
                  <c:v>Freeman Hospital (58)</c:v>
                </c:pt>
                <c:pt idx="2">
                  <c:v>The Royal Victoria Infirmary (43)</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(109)</c:v>
                </c:pt>
                <c:pt idx="1">
                  <c:v>Freeman Hospital (58)</c:v>
                </c:pt>
                <c:pt idx="2">
                  <c:v>The Royal Victoria Infirmary (43)</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(109)</c:v>
                </c:pt>
                <c:pt idx="1">
                  <c:v>Freeman Hospital (58)</c:v>
                </c:pt>
                <c:pt idx="2">
                  <c:v>The Royal Victoria Infirmary (43)</c:v>
                </c:pt>
                <c:pt idx="3">
                  <c:v>Northern Centre For Cancer Care (-)</c:v>
                </c:pt>
                <c:pt idx="4">
                  <c:v>Great North Children's Hospital (-)</c:v>
                </c:pt>
              </c:strCache>
            </c:strRef>
          </c:cat>
          <c:val>
            <c:numRef>
              <c:f>Sheet1!$G$2:$G$6</c:f>
              <c:numCache>
                <c:formatCode>0.0;;</c:formatCode>
                <c:ptCount val="5"/>
                <c:pt idx="0">
                  <c:v>7.9219389494493004</c:v>
                </c:pt>
                <c:pt idx="1">
                  <c:v>7.8481719785135517</c:v>
                </c:pt>
                <c:pt idx="2">
                  <c:v>8.6458366274496505</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(109)</c:v>
                </c:pt>
                <c:pt idx="1">
                  <c:v>Freeman Hospital (58)</c:v>
                </c:pt>
                <c:pt idx="2">
                  <c:v>The Royal Victoria Infirmary (43)</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(109)</c:v>
                </c:pt>
                <c:pt idx="1">
                  <c:v>Freeman Hospital (58)</c:v>
                </c:pt>
                <c:pt idx="2">
                  <c:v>The Royal Victoria Infirmary (43)</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(109)</c:v>
                </c:pt>
                <c:pt idx="1">
                  <c:v>Freeman Hospital (58)</c:v>
                </c:pt>
                <c:pt idx="2">
                  <c:v>The Royal Victoria Infirmary (43)</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2.0780610505506996</c:v>
                </c:pt>
                <c:pt idx="1">
                  <c:v>2.1518280214864483</c:v>
                </c:pt>
                <c:pt idx="2">
                  <c:v>1.3541633725503495</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(94)</c:v>
                </c:pt>
                <c:pt idx="1">
                  <c:v>Freeman Hospital (47)</c:v>
                </c:pt>
                <c:pt idx="2">
                  <c:v>The Royal Victoria Infirmary (43)</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(94)</c:v>
                </c:pt>
                <c:pt idx="1">
                  <c:v>Freeman Hospital (47)</c:v>
                </c:pt>
                <c:pt idx="2">
                  <c:v>The Royal Victoria Infirmary (43)</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(94)</c:v>
                </c:pt>
                <c:pt idx="1">
                  <c:v>Freeman Hospital (47)</c:v>
                </c:pt>
                <c:pt idx="2">
                  <c:v>The Royal Victoria Infirmary (43)</c:v>
                </c:pt>
                <c:pt idx="3">
                  <c:v>Northern Centre For Cancer Care (-)</c:v>
                </c:pt>
                <c:pt idx="4">
                  <c:v>Great North Children's Hospital (-)</c:v>
                </c:pt>
              </c:strCache>
            </c:strRef>
          </c:cat>
          <c:val>
            <c:numRef>
              <c:f>Sheet1!$F$2:$F$6</c:f>
              <c:numCache>
                <c:formatCode>0.0;;</c:formatCode>
                <c:ptCount val="5"/>
                <c:pt idx="0">
                  <c:v>0</c:v>
                </c:pt>
                <c:pt idx="1">
                  <c:v>4.5827142542551691</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(94)</c:v>
                </c:pt>
                <c:pt idx="1">
                  <c:v>Freeman Hospital (47)</c:v>
                </c:pt>
                <c:pt idx="2">
                  <c:v>The Royal Victoria Infirmary (43)</c:v>
                </c:pt>
                <c:pt idx="3">
                  <c:v>Northern Centre For Cancer Care (-)</c:v>
                </c:pt>
                <c:pt idx="4">
                  <c:v>Great North Children's Hospital (-)</c:v>
                </c:pt>
              </c:strCache>
            </c:strRef>
          </c:cat>
          <c:val>
            <c:numRef>
              <c:f>Sheet1!$G$2:$G$6</c:f>
              <c:numCache>
                <c:formatCode>0.0;;</c:formatCode>
                <c:ptCount val="5"/>
                <c:pt idx="0">
                  <c:v>6.3966854448712436</c:v>
                </c:pt>
                <c:pt idx="1">
                  <c:v>0</c:v>
                </c:pt>
                <c:pt idx="2">
                  <c:v>7.0499233298290536</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(94)</c:v>
                </c:pt>
                <c:pt idx="1">
                  <c:v>Freeman Hospital (47)</c:v>
                </c:pt>
                <c:pt idx="2">
                  <c:v>The Royal Victoria Infirmary (43)</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(94)</c:v>
                </c:pt>
                <c:pt idx="1">
                  <c:v>Freeman Hospital (47)</c:v>
                </c:pt>
                <c:pt idx="2">
                  <c:v>The Royal Victoria Infirmary (43)</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(94)</c:v>
                </c:pt>
                <c:pt idx="1">
                  <c:v>Freeman Hospital (47)</c:v>
                </c:pt>
                <c:pt idx="2">
                  <c:v>The Royal Victoria Infirmary (43)</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3.6033145551287564</c:v>
                </c:pt>
                <c:pt idx="1">
                  <c:v>5.4172857457448309</c:v>
                </c:pt>
                <c:pt idx="2">
                  <c:v>2.9500766701709464</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c:v>
                </c:pt>
                <c:pt idx="1">
                  <c:v>Freeman Hospital (-)</c:v>
                </c:pt>
                <c:pt idx="2">
                  <c:v>The Royal Victoria Infirmary (-)</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c:v>
                </c:pt>
                <c:pt idx="1">
                  <c:v>Freeman Hospital (-)</c:v>
                </c:pt>
                <c:pt idx="2">
                  <c:v>The Royal Victoria Infirmary (-)</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c:v>
                </c:pt>
                <c:pt idx="1">
                  <c:v>Freeman Hospital (-)</c:v>
                </c:pt>
                <c:pt idx="2">
                  <c:v>The Royal Victoria Infirmary (-)</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c:v>
                </c:pt>
                <c:pt idx="1">
                  <c:v>Freeman Hospital (-)</c:v>
                </c:pt>
                <c:pt idx="2">
                  <c:v>The Royal Victoria Infirmary (-)</c:v>
                </c:pt>
                <c:pt idx="3">
                  <c:v>Northern Centre For Cancer Care (-)</c:v>
                </c:pt>
                <c:pt idx="4">
                  <c:v>Great North Children's Hospital (-)</c:v>
                </c:pt>
              </c:strCache>
            </c:strRef>
          </c:cat>
          <c:val>
            <c:numRef>
              <c:f>Sheet1!$G$2:$G$6</c:f>
              <c:numCache>
                <c:formatCode>0.0;;</c:formatCode>
                <c:ptCount val="5"/>
                <c:pt idx="0">
                  <c:v>6.8305621980879287</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c:v>
                </c:pt>
                <c:pt idx="1">
                  <c:v>Freeman Hospital (-)</c:v>
                </c:pt>
                <c:pt idx="2">
                  <c:v>The Royal Victoria Infirmary (-)</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c:v>
                </c:pt>
                <c:pt idx="1">
                  <c:v>Freeman Hospital (-)</c:v>
                </c:pt>
                <c:pt idx="2">
                  <c:v>The Royal Victoria Infirmary (-)</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c:v>
                </c:pt>
                <c:pt idx="1">
                  <c:v>Freeman Hospital (-)</c:v>
                </c:pt>
                <c:pt idx="2">
                  <c:v>The Royal Victoria Infirmary (-)</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3.1694378019120713</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c:v>
                </c:pt>
                <c:pt idx="1">
                  <c:v>Freeman Hospital (-)</c:v>
                </c:pt>
                <c:pt idx="2">
                  <c:v>The Royal Victoria Infirmary (-)</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c:v>
                </c:pt>
                <c:pt idx="1">
                  <c:v>Freeman Hospital (-)</c:v>
                </c:pt>
                <c:pt idx="2">
                  <c:v>The Royal Victoria Infirmary (-)</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c:v>
                </c:pt>
                <c:pt idx="1">
                  <c:v>Freeman Hospital (-)</c:v>
                </c:pt>
                <c:pt idx="2">
                  <c:v>The Royal Victoria Infirmary (-)</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c:v>
                </c:pt>
                <c:pt idx="1">
                  <c:v>Freeman Hospital (-)</c:v>
                </c:pt>
                <c:pt idx="2">
                  <c:v>The Royal Victoria Infirmary (-)</c:v>
                </c:pt>
                <c:pt idx="3">
                  <c:v>Northern Centre For Cancer Care (-)</c:v>
                </c:pt>
                <c:pt idx="4">
                  <c:v>Great North Children's Hospital (-)</c:v>
                </c:pt>
              </c:strCache>
            </c:strRef>
          </c:cat>
          <c:val>
            <c:numRef>
              <c:f>Sheet1!$G$2:$G$6</c:f>
              <c:numCache>
                <c:formatCode>0.0;;</c:formatCode>
                <c:ptCount val="5"/>
                <c:pt idx="0">
                  <c:v>7.4835113375496647</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c:v>
                </c:pt>
                <c:pt idx="1">
                  <c:v>Freeman Hospital (-)</c:v>
                </c:pt>
                <c:pt idx="2">
                  <c:v>The Royal Victoria Infirmary (-)</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c:v>
                </c:pt>
                <c:pt idx="1">
                  <c:v>Freeman Hospital (-)</c:v>
                </c:pt>
                <c:pt idx="2">
                  <c:v>The Royal Victoria Infirmary (-)</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c:v>
                </c:pt>
                <c:pt idx="1">
                  <c:v>Freeman Hospital (-)</c:v>
                </c:pt>
                <c:pt idx="2">
                  <c:v>The Royal Victoria Infirmary (-)</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2.5164886624503353</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(463)</c:v>
                </c:pt>
                <c:pt idx="1">
                  <c:v>Freeman Hospital (225)</c:v>
                </c:pt>
                <c:pt idx="2">
                  <c:v>The Royal Victoria Infirmary (216)</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(463)</c:v>
                </c:pt>
                <c:pt idx="1">
                  <c:v>Freeman Hospital (225)</c:v>
                </c:pt>
                <c:pt idx="2">
                  <c:v>The Royal Victoria Infirmary (216)</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(463)</c:v>
                </c:pt>
                <c:pt idx="1">
                  <c:v>Freeman Hospital (225)</c:v>
                </c:pt>
                <c:pt idx="2">
                  <c:v>The Royal Victoria Infirmary (216)</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(463)</c:v>
                </c:pt>
                <c:pt idx="1">
                  <c:v>Freeman Hospital (225)</c:v>
                </c:pt>
                <c:pt idx="2">
                  <c:v>The Royal Victoria Infirmary (216)</c:v>
                </c:pt>
                <c:pt idx="3">
                  <c:v>Northern Centre For Cancer Care (-)</c:v>
                </c:pt>
                <c:pt idx="4">
                  <c:v>Great North Children's Hospital (-)</c:v>
                </c:pt>
              </c:strCache>
            </c:strRef>
          </c:cat>
          <c:val>
            <c:numRef>
              <c:f>Sheet1!$G$2:$G$6</c:f>
              <c:numCache>
                <c:formatCode>0.0;;</c:formatCode>
                <c:ptCount val="5"/>
                <c:pt idx="0">
                  <c:v>7.1160725664671416</c:v>
                </c:pt>
                <c:pt idx="1">
                  <c:v>7.1112911658562954</c:v>
                </c:pt>
                <c:pt idx="2">
                  <c:v>7.1431929290313114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(463)</c:v>
                </c:pt>
                <c:pt idx="1">
                  <c:v>Freeman Hospital (225)</c:v>
                </c:pt>
                <c:pt idx="2">
                  <c:v>The Royal Victoria Infirmary (216)</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(463)</c:v>
                </c:pt>
                <c:pt idx="1">
                  <c:v>Freeman Hospital (225)</c:v>
                </c:pt>
                <c:pt idx="2">
                  <c:v>The Royal Victoria Infirmary (216)</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(463)</c:v>
                </c:pt>
                <c:pt idx="1">
                  <c:v>Freeman Hospital (225)</c:v>
                </c:pt>
                <c:pt idx="2">
                  <c:v>The Royal Victoria Infirmary (216)</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2.8839274335328584</c:v>
                </c:pt>
                <c:pt idx="1">
                  <c:v>2.8887088341437046</c:v>
                </c:pt>
                <c:pt idx="2">
                  <c:v>2.8568070709686886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(314)</c:v>
                </c:pt>
                <c:pt idx="1">
                  <c:v>Freeman Hospital (147)</c:v>
                </c:pt>
                <c:pt idx="2">
                  <c:v>The Royal Victoria Infirmary (149)</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(314)</c:v>
                </c:pt>
                <c:pt idx="1">
                  <c:v>Freeman Hospital (147)</c:v>
                </c:pt>
                <c:pt idx="2">
                  <c:v>The Royal Victoria Infirmary (149)</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(314)</c:v>
                </c:pt>
                <c:pt idx="1">
                  <c:v>Freeman Hospital (147)</c:v>
                </c:pt>
                <c:pt idx="2">
                  <c:v>The Royal Victoria Infirmary (149)</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(314)</c:v>
                </c:pt>
                <c:pt idx="1">
                  <c:v>Freeman Hospital (147)</c:v>
                </c:pt>
                <c:pt idx="2">
                  <c:v>The Royal Victoria Infirmary (149)</c:v>
                </c:pt>
                <c:pt idx="3">
                  <c:v>Northern Centre For Cancer Care (-)</c:v>
                </c:pt>
                <c:pt idx="4">
                  <c:v>Great North Children's Hospital (-)</c:v>
                </c:pt>
              </c:strCache>
            </c:strRef>
          </c:cat>
          <c:val>
            <c:numRef>
              <c:f>Sheet1!$G$2:$G$6</c:f>
              <c:numCache>
                <c:formatCode>0.0;;</c:formatCode>
                <c:ptCount val="5"/>
                <c:pt idx="0">
                  <c:v>5.9786859937587904</c:v>
                </c:pt>
                <c:pt idx="1">
                  <c:v>5.6608031972284056</c:v>
                </c:pt>
                <c:pt idx="2">
                  <c:v>6.0678478910693796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(314)</c:v>
                </c:pt>
                <c:pt idx="1">
                  <c:v>Freeman Hospital (147)</c:v>
                </c:pt>
                <c:pt idx="2">
                  <c:v>The Royal Victoria Infirmary (149)</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(314)</c:v>
                </c:pt>
                <c:pt idx="1">
                  <c:v>Freeman Hospital (147)</c:v>
                </c:pt>
                <c:pt idx="2">
                  <c:v>The Royal Victoria Infirmary (149)</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(314)</c:v>
                </c:pt>
                <c:pt idx="1">
                  <c:v>Freeman Hospital (147)</c:v>
                </c:pt>
                <c:pt idx="2">
                  <c:v>The Royal Victoria Infirmary (149)</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4.0213140062412096</c:v>
                </c:pt>
                <c:pt idx="1">
                  <c:v>4.3391968027715944</c:v>
                </c:pt>
                <c:pt idx="2">
                  <c:v>3.9321521089306204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(175)</c:v>
                </c:pt>
                <c:pt idx="1">
                  <c:v>Freeman Hospital (89)</c:v>
                </c:pt>
                <c:pt idx="2">
                  <c:v>The Royal Victoria Infirmary (76)</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(175)</c:v>
                </c:pt>
                <c:pt idx="1">
                  <c:v>Freeman Hospital (89)</c:v>
                </c:pt>
                <c:pt idx="2">
                  <c:v>The Royal Victoria Infirmary (76)</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(175)</c:v>
                </c:pt>
                <c:pt idx="1">
                  <c:v>Freeman Hospital (89)</c:v>
                </c:pt>
                <c:pt idx="2">
                  <c:v>The Royal Victoria Infirmary (76)</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(175)</c:v>
                </c:pt>
                <c:pt idx="1">
                  <c:v>Freeman Hospital (89)</c:v>
                </c:pt>
                <c:pt idx="2">
                  <c:v>The Royal Victoria Infirmary (76)</c:v>
                </c:pt>
                <c:pt idx="3">
                  <c:v>Northern Centre For Cancer Care (-)</c:v>
                </c:pt>
                <c:pt idx="4">
                  <c:v>Great North Children's Hospital (-)</c:v>
                </c:pt>
              </c:strCache>
            </c:strRef>
          </c:cat>
          <c:val>
            <c:numRef>
              <c:f>Sheet1!$G$2:$G$6</c:f>
              <c:numCache>
                <c:formatCode>0.0;;</c:formatCode>
                <c:ptCount val="5"/>
                <c:pt idx="0">
                  <c:v>8.7880019567345027</c:v>
                </c:pt>
                <c:pt idx="1">
                  <c:v>7.7606845941710851</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(175)</c:v>
                </c:pt>
                <c:pt idx="1">
                  <c:v>Freeman Hospital (89)</c:v>
                </c:pt>
                <c:pt idx="2">
                  <c:v>The Royal Victoria Infirmary (76)</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(175)</c:v>
                </c:pt>
                <c:pt idx="1">
                  <c:v>Freeman Hospital (89)</c:v>
                </c:pt>
                <c:pt idx="2">
                  <c:v>The Royal Victoria Infirmary (76)</c:v>
                </c:pt>
                <c:pt idx="3">
                  <c:v>Northern Centre For Cancer Care (-)</c:v>
                </c:pt>
                <c:pt idx="4">
                  <c:v>Great North Children's Hospital (-)</c:v>
                </c:pt>
              </c:strCache>
            </c:strRef>
          </c:cat>
          <c:val>
            <c:numRef>
              <c:f>Sheet1!$I$2:$I$6</c:f>
              <c:numCache>
                <c:formatCode>0.0;;</c:formatCode>
                <c:ptCount val="5"/>
                <c:pt idx="0">
                  <c:v>0</c:v>
                </c:pt>
                <c:pt idx="1">
                  <c:v>0</c:v>
                </c:pt>
                <c:pt idx="2">
                  <c:v>9.2027350421279035</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(175)</c:v>
                </c:pt>
                <c:pt idx="1">
                  <c:v>Freeman Hospital (89)</c:v>
                </c:pt>
                <c:pt idx="2">
                  <c:v>The Royal Victoria Infirmary (76)</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1.2119980432654973</c:v>
                </c:pt>
                <c:pt idx="1">
                  <c:v>2.2393154058289149</c:v>
                </c:pt>
                <c:pt idx="2">
                  <c:v>0.7972649578720965</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Sheet1!$G$2:$G$6</c:f>
              <c:numCache>
                <c:formatCode>0.0;;</c:formatCode>
                <c:ptCount val="5"/>
                <c:pt idx="0">
                  <c:v>0</c:v>
                </c:pt>
                <c:pt idx="1">
                  <c:v>6.9832724085671547</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Sheet1!$H$2:$H$6</c:f>
              <c:numCache>
                <c:formatCode>0.0;;</c:formatCode>
                <c:ptCount val="5"/>
                <c:pt idx="0">
                  <c:v>7.4811720606619279</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Sheet1!$I$2:$I$6</c:f>
              <c:numCache>
                <c:formatCode>0.0;;</c:formatCode>
                <c:ptCount val="5"/>
                <c:pt idx="0">
                  <c:v>0</c:v>
                </c:pt>
                <c:pt idx="1">
                  <c:v>0</c:v>
                </c:pt>
                <c:pt idx="2">
                  <c:v>7.8186506989188276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Freeman Hospital (229)</c:v>
                </c:pt>
                <c:pt idx="2">
                  <c:v>The Royal Victoria Infirmary (222)</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2.5188279393380721</c:v>
                </c:pt>
                <c:pt idx="1">
                  <c:v>3.0167275914328453</c:v>
                </c:pt>
                <c:pt idx="2">
                  <c:v>2.1813493010811724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(455)</c:v>
                </c:pt>
                <c:pt idx="1">
                  <c:v>Freeman Hospital (222)</c:v>
                </c:pt>
                <c:pt idx="2">
                  <c:v>The Royal Victoria Infirmary (210)</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(455)</c:v>
                </c:pt>
                <c:pt idx="1">
                  <c:v>Freeman Hospital (222)</c:v>
                </c:pt>
                <c:pt idx="2">
                  <c:v>The Royal Victoria Infirmary (210)</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(455)</c:v>
                </c:pt>
                <c:pt idx="1">
                  <c:v>Freeman Hospital (222)</c:v>
                </c:pt>
                <c:pt idx="2">
                  <c:v>The Royal Victoria Infirmary (210)</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(455)</c:v>
                </c:pt>
                <c:pt idx="1">
                  <c:v>Freeman Hospital (222)</c:v>
                </c:pt>
                <c:pt idx="2">
                  <c:v>The Royal Victoria Infirmary (210)</c:v>
                </c:pt>
                <c:pt idx="3">
                  <c:v>Northern Centre For Cancer Care (-)</c:v>
                </c:pt>
                <c:pt idx="4">
                  <c:v>Great North Children's Hospital (-)</c:v>
                </c:pt>
              </c:strCache>
            </c:strRef>
          </c:cat>
          <c:val>
            <c:numRef>
              <c:f>Sheet1!$G$2:$G$6</c:f>
              <c:numCache>
                <c:formatCode>0.0;;</c:formatCode>
                <c:ptCount val="5"/>
                <c:pt idx="0">
                  <c:v>8.0556118869178661</c:v>
                </c:pt>
                <c:pt idx="1">
                  <c:v>7.8554136480314263</c:v>
                </c:pt>
                <c:pt idx="2">
                  <c:v>8.2130951915341637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(455)</c:v>
                </c:pt>
                <c:pt idx="1">
                  <c:v>Freeman Hospital (222)</c:v>
                </c:pt>
                <c:pt idx="2">
                  <c:v>The Royal Victoria Infirmary (210)</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(455)</c:v>
                </c:pt>
                <c:pt idx="1">
                  <c:v>Freeman Hospital (222)</c:v>
                </c:pt>
                <c:pt idx="2">
                  <c:v>The Royal Victoria Infirmary (210)</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(455)</c:v>
                </c:pt>
                <c:pt idx="1">
                  <c:v>Freeman Hospital (222)</c:v>
                </c:pt>
                <c:pt idx="2">
                  <c:v>The Royal Victoria Infirmary (210)</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1.9443881130821339</c:v>
                </c:pt>
                <c:pt idx="1">
                  <c:v>2.1445863519685737</c:v>
                </c:pt>
                <c:pt idx="2">
                  <c:v>1.7869048084658363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(369)</c:v>
                </c:pt>
                <c:pt idx="1">
                  <c:v>Freeman Hospital (184)</c:v>
                </c:pt>
                <c:pt idx="2">
                  <c:v>The Royal Victoria Infirmary (165)</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(369)</c:v>
                </c:pt>
                <c:pt idx="1">
                  <c:v>Freeman Hospital (184)</c:v>
                </c:pt>
                <c:pt idx="2">
                  <c:v>The Royal Victoria Infirmary (165)</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(369)</c:v>
                </c:pt>
                <c:pt idx="1">
                  <c:v>Freeman Hospital (184)</c:v>
                </c:pt>
                <c:pt idx="2">
                  <c:v>The Royal Victoria Infirmary (165)</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(369)</c:v>
                </c:pt>
                <c:pt idx="1">
                  <c:v>Freeman Hospital (184)</c:v>
                </c:pt>
                <c:pt idx="2">
                  <c:v>The Royal Victoria Infirmary (165)</c:v>
                </c:pt>
                <c:pt idx="3">
                  <c:v>Northern Centre For Cancer Care (-)</c:v>
                </c:pt>
                <c:pt idx="4">
                  <c:v>Great North Children's Hospital (-)</c:v>
                </c:pt>
              </c:strCache>
            </c:strRef>
          </c:cat>
          <c:val>
            <c:numRef>
              <c:f>Sheet1!$G$2:$G$6</c:f>
              <c:numCache>
                <c:formatCode>0.0;;</c:formatCode>
                <c:ptCount val="5"/>
                <c:pt idx="0">
                  <c:v>9.1411843986511432</c:v>
                </c:pt>
                <c:pt idx="1">
                  <c:v>9.0637967133171564</c:v>
                </c:pt>
                <c:pt idx="2">
                  <c:v>9.159977287182496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(369)</c:v>
                </c:pt>
                <c:pt idx="1">
                  <c:v>Freeman Hospital (184)</c:v>
                </c:pt>
                <c:pt idx="2">
                  <c:v>The Royal Victoria Infirmary (165)</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(369)</c:v>
                </c:pt>
                <c:pt idx="1">
                  <c:v>Freeman Hospital (184)</c:v>
                </c:pt>
                <c:pt idx="2">
                  <c:v>The Royal Victoria Infirmary (165)</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(369)</c:v>
                </c:pt>
                <c:pt idx="1">
                  <c:v>Freeman Hospital (184)</c:v>
                </c:pt>
                <c:pt idx="2">
                  <c:v>The Royal Victoria Infirmary (165)</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0.85881560134885682</c:v>
                </c:pt>
                <c:pt idx="1">
                  <c:v>0.93620328668284358</c:v>
                </c:pt>
                <c:pt idx="2">
                  <c:v>0.84002271281750396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(273)</c:v>
                </c:pt>
                <c:pt idx="1">
                  <c:v>Freeman Hospital (132)</c:v>
                </c:pt>
                <c:pt idx="2">
                  <c:v>The Royal Victoria Infirmary (127)</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(273)</c:v>
                </c:pt>
                <c:pt idx="1">
                  <c:v>Freeman Hospital (132)</c:v>
                </c:pt>
                <c:pt idx="2">
                  <c:v>The Royal Victoria Infirmary (127)</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(273)</c:v>
                </c:pt>
                <c:pt idx="1">
                  <c:v>Freeman Hospital (132)</c:v>
                </c:pt>
                <c:pt idx="2">
                  <c:v>The Royal Victoria Infirmary (127)</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(273)</c:v>
                </c:pt>
                <c:pt idx="1">
                  <c:v>Freeman Hospital (132)</c:v>
                </c:pt>
                <c:pt idx="2">
                  <c:v>The Royal Victoria Infirmary (127)</c:v>
                </c:pt>
                <c:pt idx="3">
                  <c:v>Northern Centre For Cancer Care (-)</c:v>
                </c:pt>
                <c:pt idx="4">
                  <c:v>Great North Children's Hospital (-)</c:v>
                </c:pt>
              </c:strCache>
            </c:strRef>
          </c:cat>
          <c:val>
            <c:numRef>
              <c:f>Sheet1!$G$2:$G$6</c:f>
              <c:numCache>
                <c:formatCode>0.0;;</c:formatCode>
                <c:ptCount val="5"/>
                <c:pt idx="0">
                  <c:v>6.6690355034389084</c:v>
                </c:pt>
                <c:pt idx="1">
                  <c:v>6.046528117148724</c:v>
                </c:pt>
                <c:pt idx="2">
                  <c:v>6.7427036177558168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(273)</c:v>
                </c:pt>
                <c:pt idx="1">
                  <c:v>Freeman Hospital (132)</c:v>
                </c:pt>
                <c:pt idx="2">
                  <c:v>The Royal Victoria Infirmary (127)</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(273)</c:v>
                </c:pt>
                <c:pt idx="1">
                  <c:v>Freeman Hospital (132)</c:v>
                </c:pt>
                <c:pt idx="2">
                  <c:v>The Royal Victoria Infirmary (127)</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(273)</c:v>
                </c:pt>
                <c:pt idx="1">
                  <c:v>Freeman Hospital (132)</c:v>
                </c:pt>
                <c:pt idx="2">
                  <c:v>The Royal Victoria Infirmary (127)</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3.3309644965610916</c:v>
                </c:pt>
                <c:pt idx="1">
                  <c:v>3.953471882851276</c:v>
                </c:pt>
                <c:pt idx="2">
                  <c:v>3.2572963822441832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(355)</c:v>
                </c:pt>
                <c:pt idx="1">
                  <c:v>Freeman Hospital (172)</c:v>
                </c:pt>
                <c:pt idx="2">
                  <c:v>The Royal Victoria Infirmary (165)</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(355)</c:v>
                </c:pt>
                <c:pt idx="1">
                  <c:v>Freeman Hospital (172)</c:v>
                </c:pt>
                <c:pt idx="2">
                  <c:v>The Royal Victoria Infirmary (165)</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(355)</c:v>
                </c:pt>
                <c:pt idx="1">
                  <c:v>Freeman Hospital (172)</c:v>
                </c:pt>
                <c:pt idx="2">
                  <c:v>The Royal Victoria Infirmary (165)</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(355)</c:v>
                </c:pt>
                <c:pt idx="1">
                  <c:v>Freeman Hospital (172)</c:v>
                </c:pt>
                <c:pt idx="2">
                  <c:v>The Royal Victoria Infirmary (165)</c:v>
                </c:pt>
                <c:pt idx="3">
                  <c:v>Northern Centre For Cancer Care (-)</c:v>
                </c:pt>
                <c:pt idx="4">
                  <c:v>Great North Children's Hospital (-)</c:v>
                </c:pt>
              </c:strCache>
            </c:strRef>
          </c:cat>
          <c:val>
            <c:numRef>
              <c:f>Sheet1!$G$2:$G$6</c:f>
              <c:numCache>
                <c:formatCode>0.0;;</c:formatCode>
                <c:ptCount val="5"/>
                <c:pt idx="0">
                  <c:v>4.6205342265395259</c:v>
                </c:pt>
                <c:pt idx="1">
                  <c:v>4.4452004008254207</c:v>
                </c:pt>
                <c:pt idx="2">
                  <c:v>4.796602248414616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(355)</c:v>
                </c:pt>
                <c:pt idx="1">
                  <c:v>Freeman Hospital (172)</c:v>
                </c:pt>
                <c:pt idx="2">
                  <c:v>The Royal Victoria Infirmary (165)</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(355)</c:v>
                </c:pt>
                <c:pt idx="1">
                  <c:v>Freeman Hospital (172)</c:v>
                </c:pt>
                <c:pt idx="2">
                  <c:v>The Royal Victoria Infirmary (165)</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(355)</c:v>
                </c:pt>
                <c:pt idx="1">
                  <c:v>Freeman Hospital (172)</c:v>
                </c:pt>
                <c:pt idx="2">
                  <c:v>The Royal Victoria Infirmary (165)</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5.3794657734604741</c:v>
                </c:pt>
                <c:pt idx="1">
                  <c:v>5.5547995991745793</c:v>
                </c:pt>
                <c:pt idx="2">
                  <c:v>5.203397751585384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(425)</c:v>
                </c:pt>
                <c:pt idx="1">
                  <c:v>Freeman Hospital (208)</c:v>
                </c:pt>
                <c:pt idx="2">
                  <c:v>The Royal Victoria Infirmary (195)</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(425)</c:v>
                </c:pt>
                <c:pt idx="1">
                  <c:v>Freeman Hospital (208)</c:v>
                </c:pt>
                <c:pt idx="2">
                  <c:v>The Royal Victoria Infirmary (195)</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(425)</c:v>
                </c:pt>
                <c:pt idx="1">
                  <c:v>Freeman Hospital (208)</c:v>
                </c:pt>
                <c:pt idx="2">
                  <c:v>The Royal Victoria Infirmary (195)</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(425)</c:v>
                </c:pt>
                <c:pt idx="1">
                  <c:v>Freeman Hospital (208)</c:v>
                </c:pt>
                <c:pt idx="2">
                  <c:v>The Royal Victoria Infirmary (195)</c:v>
                </c:pt>
                <c:pt idx="3">
                  <c:v>Northern Centre For Cancer Care (-)</c:v>
                </c:pt>
                <c:pt idx="4">
                  <c:v>Great North Children's Hospital (-)</c:v>
                </c:pt>
              </c:strCache>
            </c:strRef>
          </c:cat>
          <c:val>
            <c:numRef>
              <c:f>Sheet1!$G$2:$G$6</c:f>
              <c:numCache>
                <c:formatCode>0.0;;</c:formatCode>
                <c:ptCount val="5"/>
                <c:pt idx="0">
                  <c:v>0</c:v>
                </c:pt>
                <c:pt idx="1">
                  <c:v>7.0785093924971774</c:v>
                </c:pt>
                <c:pt idx="2">
                  <c:v>7.2745055725968477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(425)</c:v>
                </c:pt>
                <c:pt idx="1">
                  <c:v>Freeman Hospital (208)</c:v>
                </c:pt>
                <c:pt idx="2">
                  <c:v>The Royal Victoria Infirmary (195)</c:v>
                </c:pt>
                <c:pt idx="3">
                  <c:v>Northern Centre For Cancer Care (-)</c:v>
                </c:pt>
                <c:pt idx="4">
                  <c:v>Great North Children's Hospital (-)</c:v>
                </c:pt>
              </c:strCache>
            </c:strRef>
          </c:cat>
          <c:val>
            <c:numRef>
              <c:f>Sheet1!$H$2:$H$6</c:f>
              <c:numCache>
                <c:formatCode>0.0;;</c:formatCode>
                <c:ptCount val="5"/>
                <c:pt idx="0">
                  <c:v>7.1730014252807379</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(425)</c:v>
                </c:pt>
                <c:pt idx="1">
                  <c:v>Freeman Hospital (208)</c:v>
                </c:pt>
                <c:pt idx="2">
                  <c:v>The Royal Victoria Infirmary (195)</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(425)</c:v>
                </c:pt>
                <c:pt idx="1">
                  <c:v>Freeman Hospital (208)</c:v>
                </c:pt>
                <c:pt idx="2">
                  <c:v>The Royal Victoria Infirmary (195)</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2.8269985747192621</c:v>
                </c:pt>
                <c:pt idx="1">
                  <c:v>2.9214906075028226</c:v>
                </c:pt>
                <c:pt idx="2">
                  <c:v>2.7254944274031523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Freeman Hospital (220)</c:v>
                </c:pt>
                <c:pt idx="2">
                  <c:v>The Royal Victoria Infirmary (199)</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Freeman Hospital (220)</c:v>
                </c:pt>
                <c:pt idx="2">
                  <c:v>The Royal Victoria Infirmary (199)</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Freeman Hospital (220)</c:v>
                </c:pt>
                <c:pt idx="2">
                  <c:v>The Royal Victoria Infirmary (199)</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Freeman Hospital (220)</c:v>
                </c:pt>
                <c:pt idx="2">
                  <c:v>The Royal Victoria Infirmary (199)</c:v>
                </c:pt>
                <c:pt idx="3">
                  <c:v>Northern Centre For Cancer Care (-)</c:v>
                </c:pt>
                <c:pt idx="4">
                  <c:v>Great North Children's Hospital (-)</c:v>
                </c:pt>
              </c:strCache>
            </c:strRef>
          </c:cat>
          <c:val>
            <c:numRef>
              <c:f>Sheet1!$G$2:$G$6</c:f>
              <c:numCache>
                <c:formatCode>0.0;;</c:formatCode>
                <c:ptCount val="5"/>
                <c:pt idx="0">
                  <c:v>0</c:v>
                </c:pt>
                <c:pt idx="1">
                  <c:v>0</c:v>
                </c:pt>
                <c:pt idx="2">
                  <c:v>8.2483269192548896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Freeman Hospital (220)</c:v>
                </c:pt>
                <c:pt idx="2">
                  <c:v>The Royal Victoria Infirmary (199)</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Freeman Hospital (220)</c:v>
                </c:pt>
                <c:pt idx="2">
                  <c:v>The Royal Victoria Infirmary (199)</c:v>
                </c:pt>
                <c:pt idx="3">
                  <c:v>Northern Centre For Cancer Care (-)</c:v>
                </c:pt>
                <c:pt idx="4">
                  <c:v>Great North Children's Hospital (-)</c:v>
                </c:pt>
              </c:strCache>
            </c:strRef>
          </c:cat>
          <c:val>
            <c:numRef>
              <c:f>Sheet1!$I$2:$I$6</c:f>
              <c:numCache>
                <c:formatCode>0.0;;</c:formatCode>
                <c:ptCount val="5"/>
                <c:pt idx="0">
                  <c:v>8.5031469042215839</c:v>
                </c:pt>
                <c:pt idx="1">
                  <c:v>8.5961093611639221</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Freeman Hospital (220)</c:v>
                </c:pt>
                <c:pt idx="2">
                  <c:v>The Royal Victoria Infirmary (199)</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1.4968530957784161</c:v>
                </c:pt>
                <c:pt idx="1">
                  <c:v>1.4038906388360779</c:v>
                </c:pt>
                <c:pt idx="2">
                  <c:v>1.7516730807451104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(240)</c:v>
                </c:pt>
                <c:pt idx="1">
                  <c:v>Freeman Hospital (120)</c:v>
                </c:pt>
                <c:pt idx="2">
                  <c:v>The Royal Victoria Infirmary (109)</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(240)</c:v>
                </c:pt>
                <c:pt idx="1">
                  <c:v>Freeman Hospital (120)</c:v>
                </c:pt>
                <c:pt idx="2">
                  <c:v>The Royal Victoria Infirmary (109)</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(240)</c:v>
                </c:pt>
                <c:pt idx="1">
                  <c:v>Freeman Hospital (120)</c:v>
                </c:pt>
                <c:pt idx="2">
                  <c:v>The Royal Victoria Infirmary (109)</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(240)</c:v>
                </c:pt>
                <c:pt idx="1">
                  <c:v>Freeman Hospital (120)</c:v>
                </c:pt>
                <c:pt idx="2">
                  <c:v>The Royal Victoria Infirmary (109)</c:v>
                </c:pt>
                <c:pt idx="3">
                  <c:v>Northern Centre For Cancer Care (-)</c:v>
                </c:pt>
                <c:pt idx="4">
                  <c:v>Great North Children's Hospital (-)</c:v>
                </c:pt>
              </c:strCache>
            </c:strRef>
          </c:cat>
          <c:val>
            <c:numRef>
              <c:f>Sheet1!$G$2:$G$6</c:f>
              <c:numCache>
                <c:formatCode>0.0;;</c:formatCode>
                <c:ptCount val="5"/>
                <c:pt idx="0">
                  <c:v>8.3307587529492046</c:v>
                </c:pt>
                <c:pt idx="1">
                  <c:v>8.1322946385358463</c:v>
                </c:pt>
                <c:pt idx="2">
                  <c:v>8.3624335656211635</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(240)</c:v>
                </c:pt>
                <c:pt idx="1">
                  <c:v>Freeman Hospital (120)</c:v>
                </c:pt>
                <c:pt idx="2">
                  <c:v>The Royal Victoria Infirmary (109)</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(240)</c:v>
                </c:pt>
                <c:pt idx="1">
                  <c:v>Freeman Hospital (120)</c:v>
                </c:pt>
                <c:pt idx="2">
                  <c:v>The Royal Victoria Infirmary (109)</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(240)</c:v>
                </c:pt>
                <c:pt idx="1">
                  <c:v>Freeman Hospital (120)</c:v>
                </c:pt>
                <c:pt idx="2">
                  <c:v>The Royal Victoria Infirmary (109)</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1.6692412470507954</c:v>
                </c:pt>
                <c:pt idx="1">
                  <c:v>1.8677053614641537</c:v>
                </c:pt>
                <c:pt idx="2">
                  <c:v>1.6375664343788365</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(265)</c:v>
                </c:pt>
                <c:pt idx="1">
                  <c:v>Freeman Hospital (128)</c:v>
                </c:pt>
                <c:pt idx="2">
                  <c:v>The Royal Victoria Infirmary (128)</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(265)</c:v>
                </c:pt>
                <c:pt idx="1">
                  <c:v>Freeman Hospital (128)</c:v>
                </c:pt>
                <c:pt idx="2">
                  <c:v>The Royal Victoria Infirmary (128)</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(265)</c:v>
                </c:pt>
                <c:pt idx="1">
                  <c:v>Freeman Hospital (128)</c:v>
                </c:pt>
                <c:pt idx="2">
                  <c:v>The Royal Victoria Infirmary (128)</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(265)</c:v>
                </c:pt>
                <c:pt idx="1">
                  <c:v>Freeman Hospital (128)</c:v>
                </c:pt>
                <c:pt idx="2">
                  <c:v>The Royal Victoria Infirmary (128)</c:v>
                </c:pt>
                <c:pt idx="3">
                  <c:v>Northern Centre For Cancer Care (-)</c:v>
                </c:pt>
                <c:pt idx="4">
                  <c:v>Great North Children's Hospital (-)</c:v>
                </c:pt>
              </c:strCache>
            </c:strRef>
          </c:cat>
          <c:val>
            <c:numRef>
              <c:f>Sheet1!$G$2:$G$6</c:f>
              <c:numCache>
                <c:formatCode>0.0;;</c:formatCode>
                <c:ptCount val="5"/>
                <c:pt idx="0">
                  <c:v>0</c:v>
                </c:pt>
                <c:pt idx="1">
                  <c:v>6.6885530742095654</c:v>
                </c:pt>
                <c:pt idx="2">
                  <c:v>6.9497214270568062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(265)</c:v>
                </c:pt>
                <c:pt idx="1">
                  <c:v>Freeman Hospital (128)</c:v>
                </c:pt>
                <c:pt idx="2">
                  <c:v>The Royal Victoria Infirmary (128)</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(265)</c:v>
                </c:pt>
                <c:pt idx="1">
                  <c:v>Freeman Hospital (128)</c:v>
                </c:pt>
                <c:pt idx="2">
                  <c:v>The Royal Victoria Infirmary (128)</c:v>
                </c:pt>
                <c:pt idx="3">
                  <c:v>Northern Centre For Cancer Care (-)</c:v>
                </c:pt>
                <c:pt idx="4">
                  <c:v>Great North Children's Hospital (-)</c:v>
                </c:pt>
              </c:strCache>
            </c:strRef>
          </c:cat>
          <c:val>
            <c:numRef>
              <c:f>Sheet1!$I$2:$I$6</c:f>
              <c:numCache>
                <c:formatCode>0.0;;</c:formatCode>
                <c:ptCount val="5"/>
                <c:pt idx="0">
                  <c:v>7.0668093551884983</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(265)</c:v>
                </c:pt>
                <c:pt idx="1">
                  <c:v>Freeman Hospital (128)</c:v>
                </c:pt>
                <c:pt idx="2">
                  <c:v>The Royal Victoria Infirmary (128)</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2.9331906448115017</c:v>
                </c:pt>
                <c:pt idx="1">
                  <c:v>3.3114469257904346</c:v>
                </c:pt>
                <c:pt idx="2">
                  <c:v>3.0502785729431938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(475)</c:v>
                </c:pt>
                <c:pt idx="1">
                  <c:v>Freeman Hospital (231)</c:v>
                </c:pt>
                <c:pt idx="2">
                  <c:v>The Royal Victoria Infirmary (221)</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(475)</c:v>
                </c:pt>
                <c:pt idx="1">
                  <c:v>Freeman Hospital (231)</c:v>
                </c:pt>
                <c:pt idx="2">
                  <c:v>The Royal Victoria Infirmary (221)</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(475)</c:v>
                </c:pt>
                <c:pt idx="1">
                  <c:v>Freeman Hospital (231)</c:v>
                </c:pt>
                <c:pt idx="2">
                  <c:v>The Royal Victoria Infirmary (221)</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(475)</c:v>
                </c:pt>
                <c:pt idx="1">
                  <c:v>Freeman Hospital (231)</c:v>
                </c:pt>
                <c:pt idx="2">
                  <c:v>The Royal Victoria Infirmary (221)</c:v>
                </c:pt>
                <c:pt idx="3">
                  <c:v>Northern Centre For Cancer Care (-)</c:v>
                </c:pt>
                <c:pt idx="4">
                  <c:v>Great North Children's Hospital (-)</c:v>
                </c:pt>
              </c:strCache>
            </c:strRef>
          </c:cat>
          <c:val>
            <c:numRef>
              <c:f>Sheet1!$G$2:$G$6</c:f>
              <c:numCache>
                <c:formatCode>0.0;;</c:formatCode>
                <c:ptCount val="5"/>
                <c:pt idx="0">
                  <c:v>9.0790788788305203</c:v>
                </c:pt>
                <c:pt idx="1">
                  <c:v>8.8347192086220137</c:v>
                </c:pt>
                <c:pt idx="2">
                  <c:v>9.2346632357479574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(475)</c:v>
                </c:pt>
                <c:pt idx="1">
                  <c:v>Freeman Hospital (231)</c:v>
                </c:pt>
                <c:pt idx="2">
                  <c:v>The Royal Victoria Infirmary (221)</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(475)</c:v>
                </c:pt>
                <c:pt idx="1">
                  <c:v>Freeman Hospital (231)</c:v>
                </c:pt>
                <c:pt idx="2">
                  <c:v>The Royal Victoria Infirmary (221)</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(475)</c:v>
                </c:pt>
                <c:pt idx="1">
                  <c:v>Freeman Hospital (231)</c:v>
                </c:pt>
                <c:pt idx="2">
                  <c:v>The Royal Victoria Infirmary (221)</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0.92092112116947966</c:v>
                </c:pt>
                <c:pt idx="1">
                  <c:v>1.1652807913779863</c:v>
                </c:pt>
                <c:pt idx="2">
                  <c:v>0.76533676425204256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(468)</c:v>
                </c:pt>
                <c:pt idx="1">
                  <c:v>Freeman Hospital (226)</c:v>
                </c:pt>
                <c:pt idx="2">
                  <c:v>The Royal Victoria Infirmary (219)</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(468)</c:v>
                </c:pt>
                <c:pt idx="1">
                  <c:v>Freeman Hospital (226)</c:v>
                </c:pt>
                <c:pt idx="2">
                  <c:v>The Royal Victoria Infirmary (219)</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(468)</c:v>
                </c:pt>
                <c:pt idx="1">
                  <c:v>Freeman Hospital (226)</c:v>
                </c:pt>
                <c:pt idx="2">
                  <c:v>The Royal Victoria Infirmary (219)</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(468)</c:v>
                </c:pt>
                <c:pt idx="1">
                  <c:v>Freeman Hospital (226)</c:v>
                </c:pt>
                <c:pt idx="2">
                  <c:v>The Royal Victoria Infirmary (219)</c:v>
                </c:pt>
                <c:pt idx="3">
                  <c:v>Northern Centre For Cancer Care (-)</c:v>
                </c:pt>
                <c:pt idx="4">
                  <c:v>Great North Children's Hospital (-)</c:v>
                </c:pt>
              </c:strCache>
            </c:strRef>
          </c:cat>
          <c:val>
            <c:numRef>
              <c:f>Sheet1!$G$2:$G$6</c:f>
              <c:numCache>
                <c:formatCode>0.0;;</c:formatCode>
                <c:ptCount val="5"/>
                <c:pt idx="0">
                  <c:v>9.2147872890099034</c:v>
                </c:pt>
                <c:pt idx="1">
                  <c:v>9.0715608571750526</c:v>
                </c:pt>
                <c:pt idx="2">
                  <c:v>9.2488252705011149</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(468)</c:v>
                </c:pt>
                <c:pt idx="1">
                  <c:v>Freeman Hospital (226)</c:v>
                </c:pt>
                <c:pt idx="2">
                  <c:v>The Royal Victoria Infirmary (219)</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(468)</c:v>
                </c:pt>
                <c:pt idx="1">
                  <c:v>Freeman Hospital (226)</c:v>
                </c:pt>
                <c:pt idx="2">
                  <c:v>The Royal Victoria Infirmary (219)</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(468)</c:v>
                </c:pt>
                <c:pt idx="1">
                  <c:v>Freeman Hospital (226)</c:v>
                </c:pt>
                <c:pt idx="2">
                  <c:v>The Royal Victoria Infirmary (219)</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0.7852127109900966</c:v>
                </c:pt>
                <c:pt idx="1">
                  <c:v>0.92843914282494744</c:v>
                </c:pt>
                <c:pt idx="2">
                  <c:v>0.75117472949888509</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Freeman Hospital (231)</c:v>
                </c:pt>
                <c:pt idx="2">
                  <c:v>The Royal Victoria Infirmary (222)</c:v>
                </c:pt>
                <c:pt idx="3">
                  <c:v>Northern Centre For Cancer Care (-)</c:v>
                </c:pt>
                <c:pt idx="4">
                  <c:v>Great North Children's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Freeman Hospital (231)</c:v>
                </c:pt>
                <c:pt idx="2">
                  <c:v>The Royal Victoria Infirmary (222)</c:v>
                </c:pt>
                <c:pt idx="3">
                  <c:v>Northern Centre For Cancer Care (-)</c:v>
                </c:pt>
                <c:pt idx="4">
                  <c:v>Great North Children's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Freeman Hospital (231)</c:v>
                </c:pt>
                <c:pt idx="2">
                  <c:v>The Royal Victoria Infirmary (222)</c:v>
                </c:pt>
                <c:pt idx="3">
                  <c:v>Northern Centre For Cancer Care (-)</c:v>
                </c:pt>
                <c:pt idx="4">
                  <c:v>Great North Children's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Freeman Hospital (231)</c:v>
                </c:pt>
                <c:pt idx="2">
                  <c:v>The Royal Victoria Infirmary (222)</c:v>
                </c:pt>
                <c:pt idx="3">
                  <c:v>Northern Centre For Cancer Care (-)</c:v>
                </c:pt>
                <c:pt idx="4">
                  <c:v>Great North Children's Hospital (-)</c:v>
                </c:pt>
              </c:strCache>
            </c:strRef>
          </c:cat>
          <c:val>
            <c:numRef>
              <c:f>Sheet1!$G$2:$G$6</c:f>
              <c:numCache>
                <c:formatCode>0.0;;</c:formatCode>
                <c:ptCount val="5"/>
                <c:pt idx="0">
                  <c:v>8.3938550472099802</c:v>
                </c:pt>
                <c:pt idx="1">
                  <c:v>8.179037314965468</c:v>
                </c:pt>
                <c:pt idx="2">
                  <c:v>8.4870998496589003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Freeman Hospital (231)</c:v>
                </c:pt>
                <c:pt idx="2">
                  <c:v>The Royal Victoria Infirmary (222)</c:v>
                </c:pt>
                <c:pt idx="3">
                  <c:v>Northern Centre For Cancer Care (-)</c:v>
                </c:pt>
                <c:pt idx="4">
                  <c:v>Great North Children's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Freeman Hospital (231)</c:v>
                </c:pt>
                <c:pt idx="2">
                  <c:v>The Royal Victoria Infirmary (222)</c:v>
                </c:pt>
                <c:pt idx="3">
                  <c:v>Northern Centre For Cancer Care (-)</c:v>
                </c:pt>
                <c:pt idx="4">
                  <c:v>Great North Children's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Freeman Hospital (231)</c:v>
                </c:pt>
                <c:pt idx="2">
                  <c:v>The Royal Victoria Infirmary (222)</c:v>
                </c:pt>
                <c:pt idx="3">
                  <c:v>Northern Centre For Cancer Care (-)</c:v>
                </c:pt>
                <c:pt idx="4">
                  <c:v>Great North Children's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1.6061449527900198</c:v>
                </c:pt>
                <c:pt idx="1">
                  <c:v>1.820962685034532</c:v>
                </c:pt>
                <c:pt idx="2">
                  <c:v>1.5129001503410997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7.6546330007483938</c:v>
                </c:pt>
                <c:pt idx="1">
                  <c:v>7.5974825749300701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7.8628779865594733</c:v>
                </c:pt>
                <c:pt idx="1">
                  <c:v>8.1786328979946372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7.9788065918278566</c:v>
                </c:pt>
                <c:pt idx="1">
                  <c:v>7.7756398992361628</c:v>
                </c:pt>
                <c:pt idx="2">
                  <c:v>7.3153626683634236</c:v>
                </c:pt>
                <c:pt idx="3">
                  <c:v>7.0566265599511304</c:v>
                </c:pt>
                <c:pt idx="4">
                  <c:v>7.0316126566652777</c:v>
                </c:pt>
                <c:pt idx="5">
                  <c:v>7.5274983215524376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6.4597223161976283</c:v>
                </c:pt>
                <c:pt idx="1">
                  <c:v>6.4062939867370527</c:v>
                </c:pt>
                <c:pt idx="2">
                  <c:v>6.5267656839500043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8.5629756261112</c:v>
                </c:pt>
                <c:pt idx="1">
                  <c:v>8.5410645318833058</c:v>
                </c:pt>
                <c:pt idx="2">
                  <c:v>8.5463230341051624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8.7222233719069457</c:v>
                </c:pt>
                <c:pt idx="1">
                  <c:v>8.6442492411979526</c:v>
                </c:pt>
                <c:pt idx="2">
                  <c:v>8.775556632557624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8.7744498019078936</c:v>
                </c:pt>
                <c:pt idx="1">
                  <c:v>8.8458539625962143</c:v>
                </c:pt>
                <c:pt idx="2">
                  <c:v>9.115203142244777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4.0898132626240802</c:v>
                </c:pt>
                <c:pt idx="1">
                  <c:v>3.6155154296244851</c:v>
                </c:pt>
                <c:pt idx="2">
                  <c:v>3.871503060851063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9.5150885268383583</c:v>
                </c:pt>
                <c:pt idx="1">
                  <c:v>9.3391463030087536</c:v>
                </c:pt>
                <c:pt idx="2">
                  <c:v>9.260666533012138</c:v>
                </c:pt>
                <c:pt idx="3">
                  <c:v>9.0020835415573295</c:v>
                </c:pt>
                <c:pt idx="4">
                  <c:v>9.0275135376397682</c:v>
                </c:pt>
                <c:pt idx="5">
                  <c:v>9.1121626849649289</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8.7185879291571187</c:v>
                </c:pt>
                <c:pt idx="1">
                  <c:v>8.7327428394711912</c:v>
                </c:pt>
                <c:pt idx="2">
                  <c:v>8.5128573341386673</c:v>
                </c:pt>
                <c:pt idx="3">
                  <c:v>8.2094369632539888</c:v>
                </c:pt>
                <c:pt idx="4">
                  <c:v>8.1836616498443995</c:v>
                </c:pt>
                <c:pt idx="5">
                  <c:v>8.4598878895835625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8.6976603573749678</c:v>
                </c:pt>
                <c:pt idx="1">
                  <c:v>8.125069246421857</c:v>
                </c:pt>
                <c:pt idx="2">
                  <c:v>7.9046710160412674</c:v>
                </c:pt>
                <c:pt idx="3">
                  <c:v>7.915225174851706</c:v>
                </c:pt>
                <c:pt idx="4">
                  <c:v>7.9404286745389898</c:v>
                </c:pt>
                <c:pt idx="5">
                  <c:v>7.8283434481339791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7.5841678872180323</c:v>
                </c:pt>
                <c:pt idx="1">
                  <c:v>7.8122717352760729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6.0452243444619844</c:v>
                </c:pt>
                <c:pt idx="1">
                  <c:v>6.7972064092567939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9.6639065130192847</c:v>
                </c:pt>
                <c:pt idx="1">
                  <c:v>9.6001495813503244</c:v>
                </c:pt>
                <c:pt idx="2">
                  <c:v>9.5341667537562653</c:v>
                </c:pt>
                <c:pt idx="3">
                  <c:v>9.546338412422477</c:v>
                </c:pt>
                <c:pt idx="4">
                  <c:v>9.3655549073178364</c:v>
                </c:pt>
                <c:pt idx="5">
                  <c:v>9.5144007005127502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8.9733659044495386</c:v>
                </c:pt>
                <c:pt idx="1">
                  <c:v>8.8785486072222692</c:v>
                </c:pt>
                <c:pt idx="2">
                  <c:v>9.0380708633202111</c:v>
                </c:pt>
                <c:pt idx="3">
                  <c:v>8.8176821402697634</c:v>
                </c:pt>
                <c:pt idx="4">
                  <c:v>8.8144820230462457</c:v>
                </c:pt>
                <c:pt idx="5">
                  <c:v>9.1831634874504697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9.5765957762174931</c:v>
                </c:pt>
                <c:pt idx="1">
                  <c:v>9.4545999102627771</c:v>
                </c:pt>
                <c:pt idx="2">
                  <c:v>9.373231789153003</c:v>
                </c:pt>
                <c:pt idx="3">
                  <c:v>9.274659654396368</c:v>
                </c:pt>
                <c:pt idx="4">
                  <c:v>9.3691855744849519</c:v>
                </c:pt>
                <c:pt idx="5">
                  <c:v>9.3310296830236741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9.0683798480626141</c:v>
                </c:pt>
                <c:pt idx="1">
                  <c:v>8.9700743151965092</c:v>
                </c:pt>
                <c:pt idx="2">
                  <c:v>9.0855265049776488</c:v>
                </c:pt>
                <c:pt idx="3">
                  <c:v>8.9504442855961113</c:v>
                </c:pt>
                <c:pt idx="4">
                  <c:v>8.9549813245611176</c:v>
                </c:pt>
                <c:pt idx="5">
                  <c:v>9.1066980608771004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9.1384704144837361</c:v>
                </c:pt>
                <c:pt idx="1">
                  <c:v>8.9672447838190283</c:v>
                </c:pt>
                <c:pt idx="2">
                  <c:v>8.9474675690101559</c:v>
                </c:pt>
                <c:pt idx="3">
                  <c:v>8.6338539274955313</c:v>
                </c:pt>
                <c:pt idx="4">
                  <c:v>8.7945042554070785</c:v>
                </c:pt>
                <c:pt idx="5">
                  <c:v>8.7456145231137441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9.3245206572650936</c:v>
                </c:pt>
                <c:pt idx="1">
                  <c:v>9.2919225023856491</c:v>
                </c:pt>
                <c:pt idx="2">
                  <c:v>9.0689743349343797</c:v>
                </c:pt>
                <c:pt idx="3">
                  <c:v>8.8490104107585381</c:v>
                </c:pt>
                <c:pt idx="4">
                  <c:v>9.098902836335979</c:v>
                </c:pt>
                <c:pt idx="5">
                  <c:v>8.9440301617040419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9.066371572896136</c:v>
                </c:pt>
                <c:pt idx="1">
                  <c:v>8.8959557887211247</c:v>
                </c:pt>
                <c:pt idx="2">
                  <c:v>9.0059466432505531</c:v>
                </c:pt>
                <c:pt idx="3">
                  <c:v>8.7148074959373059</c:v>
                </c:pt>
                <c:pt idx="4">
                  <c:v>8.92743668563722</c:v>
                </c:pt>
                <c:pt idx="5">
                  <c:v>8.8904384823163607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8.4663058513433533</c:v>
                </c:pt>
                <c:pt idx="1">
                  <c:v>7.6418633741126847</c:v>
                </c:pt>
                <c:pt idx="2">
                  <c:v>7.4961975380427264</c:v>
                </c:pt>
                <c:pt idx="3">
                  <c:v>7.4869980976735047</c:v>
                </c:pt>
                <c:pt idx="4">
                  <c:v>7.5100615802419011</c:v>
                </c:pt>
                <c:pt idx="5">
                  <c:v>8.108180819969169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8.5233904800842222</c:v>
                </c:pt>
                <c:pt idx="1">
                  <c:v>8.1878804244266377</c:v>
                </c:pt>
                <c:pt idx="2">
                  <c:v>8.1311949782323385</c:v>
                </c:pt>
                <c:pt idx="3">
                  <c:v>7.7211047455435633</c:v>
                </c:pt>
                <c:pt idx="4">
                  <c:v>7.8898764380790762</c:v>
                </c:pt>
                <c:pt idx="5">
                  <c:v>8.1745269572198413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7.7571882024147953</c:v>
                </c:pt>
                <c:pt idx="1">
                  <c:v>7.3241513419784754</c:v>
                </c:pt>
                <c:pt idx="2">
                  <c:v>7.4112154345069738</c:v>
                </c:pt>
                <c:pt idx="3">
                  <c:v>7.1829461571875379</c:v>
                </c:pt>
                <c:pt idx="4">
                  <c:v>7.3124448912570514</c:v>
                </c:pt>
                <c:pt idx="5">
                  <c:v>7.649181048689087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9.237073436752107</c:v>
                </c:pt>
                <c:pt idx="1">
                  <c:v>9.0596171770611527</c:v>
                </c:pt>
                <c:pt idx="2">
                  <c:v>9.0882659642005272</c:v>
                </c:pt>
                <c:pt idx="3">
                  <c:v>9.0972764573823035</c:v>
                </c:pt>
                <c:pt idx="4">
                  <c:v>9.0065026858881279</c:v>
                </c:pt>
                <c:pt idx="5">
                  <c:v>9.0649886195204665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8.1693725653516278</c:v>
                </c:pt>
                <c:pt idx="1">
                  <c:v>8.0250460203578111</c:v>
                </c:pt>
                <c:pt idx="2">
                  <c:v>8.054218390198562</c:v>
                </c:pt>
                <c:pt idx="3">
                  <c:v>7.8497982854242423</c:v>
                </c:pt>
                <c:pt idx="4">
                  <c:v>7.9059234750098168</c:v>
                </c:pt>
                <c:pt idx="5">
                  <c:v>8.1225734109998697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9.5706156092766399</c:v>
                </c:pt>
                <c:pt idx="1">
                  <c:v>9.437494378405999</c:v>
                </c:pt>
                <c:pt idx="2">
                  <c:v>9.6159083554803679</c:v>
                </c:pt>
                <c:pt idx="3">
                  <c:v>9.4227982653248201</c:v>
                </c:pt>
                <c:pt idx="4">
                  <c:v>9.5450894199253042</c:v>
                </c:pt>
                <c:pt idx="5">
                  <c:v>9.4352381562298735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9.1010009363183357</c:v>
                </c:pt>
                <c:pt idx="1">
                  <c:v>9.0292707817641276</c:v>
                </c:pt>
                <c:pt idx="2">
                  <c:v>9.0839363253349958</c:v>
                </c:pt>
                <c:pt idx="3">
                  <c:v>8.8891401470887121</c:v>
                </c:pt>
                <c:pt idx="4">
                  <c:v>8.9061814775649317</c:v>
                </c:pt>
                <c:pt idx="5">
                  <c:v>8.9109826569529744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8.6973928813671151</c:v>
                </c:pt>
                <c:pt idx="1">
                  <c:v>8.5798705582514394</c:v>
                </c:pt>
                <c:pt idx="2">
                  <c:v>8.2610544245730804</c:v>
                </c:pt>
                <c:pt idx="3">
                  <c:v>8.3817527476390481</c:v>
                </c:pt>
                <c:pt idx="4">
                  <c:v>8.3144512496432164</c:v>
                </c:pt>
                <c:pt idx="5">
                  <c:v>8.4461130890723464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7.0239987355220457</c:v>
                </c:pt>
                <c:pt idx="1">
                  <c:v>6.8305621980879287</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7.4398843179330889</c:v>
                </c:pt>
                <c:pt idx="1">
                  <c:v>7.4835113375496647</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7.5015656109058133</c:v>
                </c:pt>
                <c:pt idx="1">
                  <c:v>7.3837282212659749</c:v>
                </c:pt>
                <c:pt idx="2">
                  <c:v>7.3602217702679544</c:v>
                </c:pt>
                <c:pt idx="3">
                  <c:v>6.9228905868589807</c:v>
                </c:pt>
                <c:pt idx="4">
                  <c:v>7.1928949600040459</c:v>
                </c:pt>
                <c:pt idx="5">
                  <c:v>7.1160725664671416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8.8222263098597757</c:v>
                </c:pt>
                <c:pt idx="1">
                  <c:v>8.5433372064621302</c:v>
                </c:pt>
                <c:pt idx="2">
                  <c:v>8.4565728652222187</c:v>
                </c:pt>
                <c:pt idx="3">
                  <c:v>7.8598352711775261</c:v>
                </c:pt>
                <c:pt idx="4">
                  <c:v>8.5942558889858329</c:v>
                </c:pt>
                <c:pt idx="5">
                  <c:v>8.7880019567345027</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7.7989018703400816</c:v>
                </c:pt>
                <c:pt idx="1">
                  <c:v>7.5886005028210937</c:v>
                </c:pt>
                <c:pt idx="2">
                  <c:v>7.523427426687828</c:v>
                </c:pt>
                <c:pt idx="3">
                  <c:v>7.1693694107160182</c:v>
                </c:pt>
                <c:pt idx="4">
                  <c:v>6.9919061331411463</c:v>
                </c:pt>
                <c:pt idx="5">
                  <c:v>7.4811720606619279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7.1058464406966948</c:v>
                </c:pt>
                <c:pt idx="1">
                  <c:v>8.2529120751597365</c:v>
                </c:pt>
                <c:pt idx="2">
                  <c:v>7.9554946351350662</c:v>
                </c:pt>
                <c:pt idx="3">
                  <c:v>7.7962983377384454</c:v>
                </c:pt>
                <c:pt idx="4">
                  <c:v>8.08500482318113</c:v>
                </c:pt>
                <c:pt idx="5">
                  <c:v>8.0556118869178661</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9.1227467068218377</c:v>
                </c:pt>
                <c:pt idx="1">
                  <c:v>9.0253857570252478</c:v>
                </c:pt>
                <c:pt idx="2">
                  <c:v>9.128855498400922</c:v>
                </c:pt>
                <c:pt idx="3">
                  <c:v>9.1328430717698019</c:v>
                </c:pt>
                <c:pt idx="4">
                  <c:v>9.1411843986511432</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5.101820055198016</c:v>
                </c:pt>
                <c:pt idx="1">
                  <c:v>4.686166666213138</c:v>
                </c:pt>
                <c:pt idx="2">
                  <c:v>4.5760908343227733</c:v>
                </c:pt>
                <c:pt idx="3">
                  <c:v>4.6037746926907266</c:v>
                </c:pt>
                <c:pt idx="4">
                  <c:v>4.5497251737979152</c:v>
                </c:pt>
                <c:pt idx="5">
                  <c:v>4.6205342265395259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7.1598896358638751</c:v>
                </c:pt>
                <c:pt idx="1">
                  <c:v>7.0021844322212132</c:v>
                </c:pt>
                <c:pt idx="2">
                  <c:v>7.3002184431041988</c:v>
                </c:pt>
                <c:pt idx="3">
                  <c:v>6.7329236608280283</c:v>
                </c:pt>
                <c:pt idx="4">
                  <c:v>6.9677008730393064</c:v>
                </c:pt>
                <c:pt idx="5">
                  <c:v>7.1730014252807379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8.2656289262590512</c:v>
                </c:pt>
                <c:pt idx="1">
                  <c:v>8.2871653873000781</c:v>
                </c:pt>
                <c:pt idx="2">
                  <c:v>8.2050573441039933</c:v>
                </c:pt>
                <c:pt idx="3">
                  <c:v>7.6578760164304942</c:v>
                </c:pt>
                <c:pt idx="4">
                  <c:v>8.4617305249112373</c:v>
                </c:pt>
                <c:pt idx="5">
                  <c:v>8.5031469042215839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8.2942685773822973</c:v>
                </c:pt>
                <c:pt idx="1">
                  <c:v>8.4859895506698066</c:v>
                </c:pt>
                <c:pt idx="2">
                  <c:v>8.7210501019862257</c:v>
                </c:pt>
                <c:pt idx="3">
                  <c:v>8.4196894865344269</c:v>
                </c:pt>
                <c:pt idx="4">
                  <c:v>8.2898893000297864</c:v>
                </c:pt>
                <c:pt idx="5">
                  <c:v>8.3307587529492046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6.4403514104819024</c:v>
                </c:pt>
                <c:pt idx="1">
                  <c:v>7.0668093551884983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9.1470087574029275</c:v>
                </c:pt>
                <c:pt idx="1">
                  <c:v>9.1075903532241664</c:v>
                </c:pt>
                <c:pt idx="2">
                  <c:v>9.0790788788305203</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9.4499374713039952</c:v>
                </c:pt>
                <c:pt idx="1">
                  <c:v>9.3375981776310493</c:v>
                </c:pt>
                <c:pt idx="2">
                  <c:v>9.3560698300666409</c:v>
                </c:pt>
                <c:pt idx="3">
                  <c:v>9.2241039153922983</c:v>
                </c:pt>
                <c:pt idx="4">
                  <c:v>9.2490321612130479</c:v>
                </c:pt>
                <c:pt idx="5">
                  <c:v>9.2147872890099034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8.7168104880726567</c:v>
                </c:pt>
                <c:pt idx="1">
                  <c:v>8.5656191098190373</c:v>
                </c:pt>
                <c:pt idx="2">
                  <c:v>8.418445446412921</c:v>
                </c:pt>
                <c:pt idx="3">
                  <c:v>8.3318817622891963</c:v>
                </c:pt>
                <c:pt idx="4">
                  <c:v>8.298618668245485</c:v>
                </c:pt>
                <c:pt idx="5">
                  <c:v>8.3938550472099802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37299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RTD | The Newcastle Upon Tyne Hospitals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37299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RTD | The Newcastle Upon Tyne Hospitals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RTD | The Newcastle Upon Tyne Hospitals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886397"/>
          </a:xfrm>
        </p:spPr>
        <p:txBody>
          <a:bodyPr/>
          <a:lstStyle/>
          <a:p>
            <a:r>
              <a:rPr lang="en-GB" sz="3200">
                <a:latin typeface="Arial" panose="020B0604020202020204" pitchFamily="34" charset="0"/>
                <a:cs typeface="Arial" panose="020B0604020202020204" pitchFamily="34" charset="0"/>
              </a:rPr>
              <a:t>The Newcastle Upon Tyne Hospitals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426695975"/>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452928501"/>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82%</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41%</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480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56%</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43%</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44%</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459349928"/>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940441721"/>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4168532047"/>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970276115"/>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809001982"/>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86357763"/>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q11. Did you get enough help from staff to eat your meals?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5 Nurses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q18. Did you have confidence and trust in the nurses treating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589157145"/>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448417375"/>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27416455"/>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The Newcastle Upon Tyne Hospitals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The Newcastle Upon Tyne Hospitals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480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Leaving hospital:</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telling patients who to contact if worried about condition/treatment after leaving hospital</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enough support to recover/manage condition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 to get a bed:</a:t>
            </a:r>
            <a:r>
              <a:rPr lang="en-GB" sz="1250">
                <a:solidFill>
                  <a:prstClr val="black"/>
                </a:solidFill>
                <a:latin typeface="Arial"/>
              </a:rPr>
              <a:t> </a:t>
            </a:r>
            <a:r>
              <a:rPr lang="en-GB" sz="1250" b="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lang="en-GB" sz="1250">
                <a:solidFill>
                  <a:prstClr val="black"/>
                </a:solidFill>
                <a:latin typeface="Arial"/>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Taking medication</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able to take medication they brought with them when they need to</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Help from staff to eat: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enough help from staff to eat meals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noProof="0">
                <a:solidFill>
                  <a:prstClr val="black"/>
                </a:solidFill>
                <a:latin typeface="Arial"/>
              </a:rPr>
              <a:t>Patients being prevented from sleeping at night due to noise from other patients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not being prevented from sleeping at night</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Confidence in nurses: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having confidence and trust in nurses treating them</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82701551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9556413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439444671"/>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60551800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073778084"/>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616449636"/>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51103630"/>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93404239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90800649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8845138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127420398"/>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64050373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4096578893"/>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306634635"/>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436795175"/>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392792947"/>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47997161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36868560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585389626"/>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77010123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75584728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0978037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446148127"/>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7394204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131729425"/>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410522371"/>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116993360"/>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356890883"/>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803779731"/>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416857616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94251854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063705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692252180"/>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82593915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95179301"/>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221489408"/>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16367967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40500165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24629838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3644133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144242584"/>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10819779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4236876487"/>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77726595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364732660"/>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27013924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406080285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15495711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9497134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3883557686"/>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05308040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015122303"/>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91819213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526606325"/>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323859313"/>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93500269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704776170"/>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915472164"/>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736723364"/>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661907299"/>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89259554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4949564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967888893"/>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51541301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2575409693"/>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708908192"/>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648316326"/>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4085671415"/>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56239595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858111383"/>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47978084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3703137305"/>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38384785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8958895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191890574"/>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57394938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3947242077"/>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593617291"/>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849772116"/>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34825184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3111660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327299441"/>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39850677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926946290"/>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193740222"/>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3987207573"/>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97379191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863854553"/>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29321245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4283991480"/>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901456422"/>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66078419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412303195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93012798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111654571"/>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813249151"/>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68614335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97191339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405974662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0685559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73389230"/>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03248535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796229384"/>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92900621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50391090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5158168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716944696"/>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23302791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608705401"/>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05619513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403473731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412299827"/>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2847194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45856873"/>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369425011"/>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41610223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9887246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9183383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7651552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621825980"/>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18092733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8083634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34402126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27039342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45707671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4173800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8384706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426172511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00969554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92990785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47367313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2730740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6818935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413259244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37979071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8232352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2328515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73415344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7020061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7362410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8757465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68686696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0250744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00116171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806837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7896707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3365662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7340758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424521628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5061270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08060839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40296262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60313028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45015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54366701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8056854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62944090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42166402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07055694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40082350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8123173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82391521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54918778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851456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5377204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151925990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4259655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2980151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188491159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202</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1742412626"/>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58916642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89421736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16335403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465</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64746781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68999243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474</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03920343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243716734"/>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1740058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177035618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42557353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292374108"/>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474</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7567047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50688270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474</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97869412"/>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702644871"/>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0296363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2912635"/>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5032872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63523696"/>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428693783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094757372"/>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913483717"/>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4200004677"/>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04846998"/>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05291353"/>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5142407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498541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5217029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445</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4866413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1163153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7313247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528453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6199001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6780043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445</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3028094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613493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7325960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5242424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476</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8696781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954861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4036008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4003584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3420873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911134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1113526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1219237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6567726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824891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010279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6861932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15237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95673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017924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42566304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64670193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79124581"/>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816622925"/>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2144862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0751837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664613737"/>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079273636"/>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941616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111650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79992760"/>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028229546"/>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7112998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291905486"/>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960204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0921968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4879327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7358356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926434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8464555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1311415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0990968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42407728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68362640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3097602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02815882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4310371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4536399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8152850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0118534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319510793"/>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Q14. When you asked doctors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4080844015"/>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 How would you rate the quality of information you were given, while you were on the waiting list to be admitted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Q7_4. Were you ever prevented from sleeping at night by any of the following? Hospital lighting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Q35. Were you given enough notice about when you were going to leave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Q40. Before you left the hospital, did you know what would happen next with your care?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16383</Words>
  <Application>Microsoft Office PowerPoint</Application>
  <PresentationFormat>Widescreen</PresentationFormat>
  <Paragraphs>2137</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The Newcastle Upon Tyne Hospitals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2026-09-03T11:00:42Z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